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4"/>
  </p:notesMasterIdLst>
  <p:sldIdLst>
    <p:sldId id="291" r:id="rId5"/>
    <p:sldId id="303" r:id="rId6"/>
    <p:sldId id="292" r:id="rId7"/>
    <p:sldId id="293" r:id="rId8"/>
    <p:sldId id="294" r:id="rId9"/>
    <p:sldId id="259" r:id="rId10"/>
    <p:sldId id="296" r:id="rId11"/>
    <p:sldId id="299" r:id="rId12"/>
    <p:sldId id="297" r:id="rId13"/>
    <p:sldId id="264" r:id="rId14"/>
    <p:sldId id="298" r:id="rId15"/>
    <p:sldId id="260" r:id="rId16"/>
    <p:sldId id="258" r:id="rId17"/>
    <p:sldId id="273" r:id="rId18"/>
    <p:sldId id="295" r:id="rId19"/>
    <p:sldId id="301" r:id="rId20"/>
    <p:sldId id="265" r:id="rId21"/>
    <p:sldId id="302" r:id="rId22"/>
    <p:sldId id="300"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9618B19-FCCC-4634-8760-83ED22A00D94}" v="5" dt="2022-02-23T22:35:19.29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943" autoAdjust="0"/>
    <p:restoredTop sz="81676" autoAdjust="0"/>
  </p:normalViewPr>
  <p:slideViewPr>
    <p:cSldViewPr snapToGrid="0">
      <p:cViewPr varScale="1">
        <p:scale>
          <a:sx n="71" d="100"/>
          <a:sy n="71" d="100"/>
        </p:scale>
        <p:origin x="84" y="168"/>
      </p:cViewPr>
      <p:guideLst/>
    </p:cSldViewPr>
  </p:slideViewPr>
  <p:outlineViewPr>
    <p:cViewPr>
      <p:scale>
        <a:sx n="33" d="100"/>
        <a:sy n="33" d="100"/>
      </p:scale>
      <p:origin x="0" y="0"/>
    </p:cViewPr>
  </p:outlineViewPr>
  <p:notesTextViewPr>
    <p:cViewPr>
      <p:scale>
        <a:sx n="1" d="1"/>
        <a:sy n="1" d="1"/>
      </p:scale>
      <p:origin x="0" y="-2976"/>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22279C0-CB4F-400F-B97C-C319709EDC7B}" type="datetimeFigureOut">
              <a:rPr lang="en-US" smtClean="0"/>
              <a:t>2/23/2022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C429607-C4A6-4C2D-8D0F-A21533BAE4D7}" type="slidenum">
              <a:rPr lang="en-US" smtClean="0"/>
              <a:t>‹#›</a:t>
            </a:fld>
            <a:endParaRPr lang="en-US"/>
          </a:p>
        </p:txBody>
      </p:sp>
    </p:spTree>
    <p:extLst>
      <p:ext uri="{BB962C8B-B14F-4D97-AF65-F5344CB8AC3E}">
        <p14:creationId xmlns:p14="http://schemas.microsoft.com/office/powerpoint/2010/main" val="15078467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b="1" dirty="0">
                <a:solidFill>
                  <a:srgbClr val="000000"/>
                </a:solidFill>
                <a:effectLst/>
                <a:latin typeface="Calibri" panose="020F0502020204030204" pitchFamily="34" charset="0"/>
              </a:rPr>
              <a:t>Instructor Notes</a:t>
            </a:r>
            <a:endParaRPr lang="en-US" sz="1800" dirty="0">
              <a:solidFill>
                <a:srgbClr val="000000"/>
              </a:solidFill>
              <a:effectLst/>
              <a:latin typeface="Calibri" panose="020F0502020204030204" pitchFamily="34" charset="0"/>
            </a:endParaRPr>
          </a:p>
          <a:p>
            <a:pPr marL="0" marR="0">
              <a:spcBef>
                <a:spcPts val="0"/>
              </a:spcBef>
              <a:spcAft>
                <a:spcPts val="0"/>
              </a:spcAft>
            </a:pPr>
            <a:r>
              <a:rPr lang="en-US" sz="1800" dirty="0">
                <a:solidFill>
                  <a:srgbClr val="000000"/>
                </a:solidFill>
                <a:effectLst/>
                <a:latin typeface="Calibri" panose="020F0502020204030204" pitchFamily="34" charset="0"/>
              </a:rPr>
              <a:t>*This slide contains Core Food Safety content. </a:t>
            </a:r>
            <a:endParaRPr lang="en-US" b="1" dirty="0"/>
          </a:p>
          <a:p>
            <a:r>
              <a:rPr lang="en-US" b="1" dirty="0"/>
              <a:t>Knowledge Check </a:t>
            </a:r>
          </a:p>
          <a:p>
            <a:pPr marL="228600" indent="-228600">
              <a:buAutoNum type="arabicPeriod"/>
            </a:pPr>
            <a:r>
              <a:rPr lang="en-US" dirty="0"/>
              <a:t>Name at least three factors that can affect the cleaning process. </a:t>
            </a:r>
          </a:p>
          <a:p>
            <a:pPr marL="228600" indent="-228600">
              <a:buAutoNum type="arabicPeriod"/>
            </a:pPr>
            <a:r>
              <a:rPr lang="en-US" dirty="0"/>
              <a:t>Which type of cleaner would be the best choice when cleaning burned on grease from a grill backsplash?</a:t>
            </a:r>
          </a:p>
          <a:p>
            <a:r>
              <a:rPr lang="en-US" b="1" dirty="0"/>
              <a:t>Activity: </a:t>
            </a:r>
            <a:r>
              <a:rPr lang="en-US" dirty="0"/>
              <a:t>Dirty Kitchen Gallery Walk </a:t>
            </a:r>
          </a:p>
        </p:txBody>
      </p:sp>
      <p:sp>
        <p:nvSpPr>
          <p:cNvPr id="4" name="Slide Number Placeholder 3"/>
          <p:cNvSpPr>
            <a:spLocks noGrp="1"/>
          </p:cNvSpPr>
          <p:nvPr>
            <p:ph type="sldNum" sz="quarter" idx="5"/>
          </p:nvPr>
        </p:nvSpPr>
        <p:spPr/>
        <p:txBody>
          <a:bodyPr/>
          <a:lstStyle/>
          <a:p>
            <a:fld id="{BC429607-C4A6-4C2D-8D0F-A21533BAE4D7}" type="slidenum">
              <a:rPr lang="en-US" smtClean="0"/>
              <a:t>4</a:t>
            </a:fld>
            <a:endParaRPr lang="en-US"/>
          </a:p>
        </p:txBody>
      </p:sp>
    </p:spTree>
    <p:extLst>
      <p:ext uri="{BB962C8B-B14F-4D97-AF65-F5344CB8AC3E}">
        <p14:creationId xmlns:p14="http://schemas.microsoft.com/office/powerpoint/2010/main" val="33556339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200" b="1" dirty="0">
                <a:solidFill>
                  <a:srgbClr val="000000"/>
                </a:solidFill>
                <a:effectLst/>
                <a:latin typeface="Calibri" panose="020F0502020204030204" pitchFamily="34" charset="0"/>
              </a:rPr>
              <a:t>Instructor Notes</a:t>
            </a:r>
            <a:endParaRPr lang="en-US" sz="1200" dirty="0">
              <a:solidFill>
                <a:srgbClr val="000000"/>
              </a:solidFill>
              <a:effectLst/>
              <a:latin typeface="Calibri" panose="020F0502020204030204" pitchFamily="34" charset="0"/>
            </a:endParaRPr>
          </a:p>
          <a:p>
            <a:pPr marL="0" marR="0">
              <a:spcBef>
                <a:spcPts val="0"/>
              </a:spcBef>
              <a:spcAft>
                <a:spcPts val="0"/>
              </a:spcAft>
            </a:pPr>
            <a:r>
              <a:rPr lang="en-US" sz="1200" dirty="0">
                <a:solidFill>
                  <a:srgbClr val="000000"/>
                </a:solidFill>
                <a:effectLst/>
                <a:latin typeface="Calibri" panose="020F0502020204030204" pitchFamily="34" charset="0"/>
              </a:rPr>
              <a:t>*This slide contains Core Food Safety content. </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Knowledge Check </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dirty="0"/>
              <a:t>After cleaning and sanitizing glasses and cups, how should they be stored? </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dirty="0"/>
              <a:t>How should a three-compartment sink be prepared for dishwashing?</a:t>
            </a:r>
          </a:p>
        </p:txBody>
      </p:sp>
      <p:sp>
        <p:nvSpPr>
          <p:cNvPr id="4" name="Slide Number Placeholder 3"/>
          <p:cNvSpPr>
            <a:spLocks noGrp="1"/>
          </p:cNvSpPr>
          <p:nvPr>
            <p:ph type="sldNum" sz="quarter" idx="5"/>
          </p:nvPr>
        </p:nvSpPr>
        <p:spPr/>
        <p:txBody>
          <a:bodyPr/>
          <a:lstStyle/>
          <a:p>
            <a:fld id="{BC429607-C4A6-4C2D-8D0F-A21533BAE4D7}" type="slidenum">
              <a:rPr lang="en-US" smtClean="0"/>
              <a:t>13</a:t>
            </a:fld>
            <a:endParaRPr lang="en-US"/>
          </a:p>
        </p:txBody>
      </p:sp>
    </p:spTree>
    <p:extLst>
      <p:ext uri="{BB962C8B-B14F-4D97-AF65-F5344CB8AC3E}">
        <p14:creationId xmlns:p14="http://schemas.microsoft.com/office/powerpoint/2010/main" val="41023479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200" b="1" dirty="0">
                <a:solidFill>
                  <a:srgbClr val="000000"/>
                </a:solidFill>
                <a:effectLst/>
                <a:latin typeface="Calibri" panose="020F0502020204030204" pitchFamily="34" charset="0"/>
              </a:rPr>
              <a:t>Instructor Notes</a:t>
            </a:r>
            <a:endParaRPr lang="en-US" sz="1200" dirty="0">
              <a:solidFill>
                <a:srgbClr val="000000"/>
              </a:solidFill>
              <a:effectLst/>
              <a:latin typeface="Calibri" panose="020F0502020204030204" pitchFamily="34" charset="0"/>
            </a:endParaRPr>
          </a:p>
          <a:p>
            <a:pPr marL="0" marR="0">
              <a:spcBef>
                <a:spcPts val="0"/>
              </a:spcBef>
              <a:spcAft>
                <a:spcPts val="0"/>
              </a:spcAft>
            </a:pPr>
            <a:r>
              <a:rPr lang="en-US" sz="1200" dirty="0">
                <a:solidFill>
                  <a:srgbClr val="000000"/>
                </a:solidFill>
                <a:effectLst/>
                <a:latin typeface="Calibri" panose="020F0502020204030204" pitchFamily="34" charset="0"/>
              </a:rPr>
              <a:t>*This slide contains Core Food Safety content. </a:t>
            </a:r>
            <a:endParaRPr lang="en-US" dirty="0"/>
          </a:p>
          <a:p>
            <a:endParaRPr lang="en-US" dirty="0"/>
          </a:p>
        </p:txBody>
      </p:sp>
      <p:sp>
        <p:nvSpPr>
          <p:cNvPr id="4" name="Slide Number Placeholder 3"/>
          <p:cNvSpPr>
            <a:spLocks noGrp="1"/>
          </p:cNvSpPr>
          <p:nvPr>
            <p:ph type="sldNum" sz="quarter" idx="5"/>
          </p:nvPr>
        </p:nvSpPr>
        <p:spPr/>
        <p:txBody>
          <a:bodyPr/>
          <a:lstStyle/>
          <a:p>
            <a:fld id="{BC429607-C4A6-4C2D-8D0F-A21533BAE4D7}" type="slidenum">
              <a:rPr lang="en-US" smtClean="0"/>
              <a:t>14</a:t>
            </a:fld>
            <a:endParaRPr lang="en-US"/>
          </a:p>
        </p:txBody>
      </p:sp>
    </p:spTree>
    <p:extLst>
      <p:ext uri="{BB962C8B-B14F-4D97-AF65-F5344CB8AC3E}">
        <p14:creationId xmlns:p14="http://schemas.microsoft.com/office/powerpoint/2010/main" val="10549807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200" b="1" dirty="0">
                <a:solidFill>
                  <a:srgbClr val="000000"/>
                </a:solidFill>
                <a:effectLst/>
                <a:latin typeface="Calibri" panose="020F0502020204030204" pitchFamily="34" charset="0"/>
              </a:rPr>
              <a:t>Instructor Notes</a:t>
            </a:r>
            <a:endParaRPr lang="en-US" sz="1200" dirty="0">
              <a:solidFill>
                <a:srgbClr val="000000"/>
              </a:solidFill>
              <a:effectLst/>
              <a:latin typeface="Calibri" panose="020F0502020204030204" pitchFamily="34" charset="0"/>
            </a:endParaRPr>
          </a:p>
          <a:p>
            <a:pPr marL="0" marR="0">
              <a:spcBef>
                <a:spcPts val="0"/>
              </a:spcBef>
              <a:spcAft>
                <a:spcPts val="0"/>
              </a:spcAft>
            </a:pPr>
            <a:r>
              <a:rPr lang="en-US" sz="1200" dirty="0">
                <a:solidFill>
                  <a:srgbClr val="000000"/>
                </a:solidFill>
                <a:effectLst/>
                <a:latin typeface="Calibri" panose="020F0502020204030204" pitchFamily="34" charset="0"/>
              </a:rPr>
              <a:t>*This slide contains Core Food Safety content. </a:t>
            </a:r>
            <a:endParaRPr lang="en-US" dirty="0"/>
          </a:p>
          <a:p>
            <a:endParaRPr lang="en-US" dirty="0"/>
          </a:p>
        </p:txBody>
      </p:sp>
      <p:sp>
        <p:nvSpPr>
          <p:cNvPr id="4" name="Slide Number Placeholder 3"/>
          <p:cNvSpPr>
            <a:spLocks noGrp="1"/>
          </p:cNvSpPr>
          <p:nvPr>
            <p:ph type="sldNum" sz="quarter" idx="5"/>
          </p:nvPr>
        </p:nvSpPr>
        <p:spPr/>
        <p:txBody>
          <a:bodyPr/>
          <a:lstStyle/>
          <a:p>
            <a:fld id="{BC429607-C4A6-4C2D-8D0F-A21533BAE4D7}" type="slidenum">
              <a:rPr lang="en-US" smtClean="0"/>
              <a:t>15</a:t>
            </a:fld>
            <a:endParaRPr lang="en-US"/>
          </a:p>
        </p:txBody>
      </p:sp>
    </p:spTree>
    <p:extLst>
      <p:ext uri="{BB962C8B-B14F-4D97-AF65-F5344CB8AC3E}">
        <p14:creationId xmlns:p14="http://schemas.microsoft.com/office/powerpoint/2010/main" val="38866630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200" b="1" dirty="0">
                <a:solidFill>
                  <a:srgbClr val="000000"/>
                </a:solidFill>
                <a:effectLst/>
                <a:latin typeface="Calibri" panose="020F0502020204030204" pitchFamily="34" charset="0"/>
              </a:rPr>
              <a:t>Instructor Notes</a:t>
            </a:r>
            <a:endParaRPr lang="en-US" sz="1200" dirty="0">
              <a:solidFill>
                <a:srgbClr val="000000"/>
              </a:solidFill>
              <a:effectLst/>
              <a:latin typeface="Calibri" panose="020F0502020204030204" pitchFamily="34" charset="0"/>
            </a:endParaRPr>
          </a:p>
          <a:p>
            <a:pPr marL="0" marR="0">
              <a:spcBef>
                <a:spcPts val="0"/>
              </a:spcBef>
              <a:spcAft>
                <a:spcPts val="0"/>
              </a:spcAft>
            </a:pPr>
            <a:r>
              <a:rPr lang="en-US" sz="1200" dirty="0">
                <a:solidFill>
                  <a:srgbClr val="000000"/>
                </a:solidFill>
                <a:effectLst/>
                <a:latin typeface="Calibri" panose="020F0502020204030204" pitchFamily="34" charset="0"/>
              </a:rPr>
              <a:t>*This slide contains Core Food Safety content. </a:t>
            </a:r>
            <a:endParaRPr lang="en-US" dirty="0"/>
          </a:p>
          <a:p>
            <a:r>
              <a:rPr lang="en-US" b="1" dirty="0"/>
              <a:t>Knowledge Check </a:t>
            </a:r>
          </a:p>
          <a:p>
            <a:pPr marL="228600" indent="-228600">
              <a:buAutoNum type="arabicPeriod"/>
            </a:pPr>
            <a:r>
              <a:rPr lang="en-US" dirty="0"/>
              <a:t>Which area of the operation must always have its own, separate set of cleaning tools? </a:t>
            </a:r>
          </a:p>
          <a:p>
            <a:pPr marL="228600" indent="-228600">
              <a:buAutoNum type="arabicPeriod"/>
            </a:pPr>
            <a:r>
              <a:rPr lang="en-US" dirty="0"/>
              <a:t>Which surfaces in the operation do not require sanitizing?</a:t>
            </a:r>
          </a:p>
        </p:txBody>
      </p:sp>
      <p:sp>
        <p:nvSpPr>
          <p:cNvPr id="4" name="Slide Number Placeholder 3"/>
          <p:cNvSpPr>
            <a:spLocks noGrp="1"/>
          </p:cNvSpPr>
          <p:nvPr>
            <p:ph type="sldNum" sz="quarter" idx="5"/>
          </p:nvPr>
        </p:nvSpPr>
        <p:spPr/>
        <p:txBody>
          <a:bodyPr/>
          <a:lstStyle/>
          <a:p>
            <a:fld id="{BC429607-C4A6-4C2D-8D0F-A21533BAE4D7}" type="slidenum">
              <a:rPr lang="en-US" smtClean="0"/>
              <a:t>16</a:t>
            </a:fld>
            <a:endParaRPr lang="en-US"/>
          </a:p>
        </p:txBody>
      </p:sp>
    </p:spTree>
    <p:extLst>
      <p:ext uri="{BB962C8B-B14F-4D97-AF65-F5344CB8AC3E}">
        <p14:creationId xmlns:p14="http://schemas.microsoft.com/office/powerpoint/2010/main" val="21706494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200" b="1" dirty="0">
                <a:solidFill>
                  <a:srgbClr val="000000"/>
                </a:solidFill>
                <a:effectLst/>
                <a:latin typeface="Calibri" panose="020F0502020204030204" pitchFamily="34" charset="0"/>
              </a:rPr>
              <a:t>Instructor Notes</a:t>
            </a:r>
            <a:endParaRPr lang="en-US" sz="1200" dirty="0">
              <a:solidFill>
                <a:srgbClr val="000000"/>
              </a:solidFill>
              <a:effectLst/>
              <a:latin typeface="Calibri" panose="020F0502020204030204" pitchFamily="34" charset="0"/>
            </a:endParaRPr>
          </a:p>
          <a:p>
            <a:pPr marL="0" marR="0">
              <a:spcBef>
                <a:spcPts val="0"/>
              </a:spcBef>
              <a:spcAft>
                <a:spcPts val="0"/>
              </a:spcAft>
            </a:pPr>
            <a:r>
              <a:rPr lang="en-US" sz="1200" dirty="0">
                <a:solidFill>
                  <a:srgbClr val="000000"/>
                </a:solidFill>
                <a:effectLst/>
                <a:latin typeface="Calibri" panose="020F0502020204030204" pitchFamily="34" charset="0"/>
              </a:rPr>
              <a:t>*This slide contains Core Food Safety content. </a:t>
            </a:r>
            <a:endParaRPr lang="en-US" dirty="0"/>
          </a:p>
          <a:p>
            <a:endParaRPr lang="en-US" dirty="0"/>
          </a:p>
        </p:txBody>
      </p:sp>
      <p:sp>
        <p:nvSpPr>
          <p:cNvPr id="4" name="Slide Number Placeholder 3"/>
          <p:cNvSpPr>
            <a:spLocks noGrp="1"/>
          </p:cNvSpPr>
          <p:nvPr>
            <p:ph type="sldNum" sz="quarter" idx="5"/>
          </p:nvPr>
        </p:nvSpPr>
        <p:spPr/>
        <p:txBody>
          <a:bodyPr/>
          <a:lstStyle/>
          <a:p>
            <a:fld id="{BC429607-C4A6-4C2D-8D0F-A21533BAE4D7}" type="slidenum">
              <a:rPr lang="en-US" smtClean="0"/>
              <a:t>17</a:t>
            </a:fld>
            <a:endParaRPr lang="en-US"/>
          </a:p>
        </p:txBody>
      </p:sp>
    </p:spTree>
    <p:extLst>
      <p:ext uri="{BB962C8B-B14F-4D97-AF65-F5344CB8AC3E}">
        <p14:creationId xmlns:p14="http://schemas.microsoft.com/office/powerpoint/2010/main" val="4839836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200" b="1" dirty="0">
                <a:solidFill>
                  <a:srgbClr val="000000"/>
                </a:solidFill>
                <a:effectLst/>
                <a:latin typeface="Calibri" panose="020F0502020204030204" pitchFamily="34" charset="0"/>
              </a:rPr>
              <a:t>Instructor Notes</a:t>
            </a:r>
            <a:endParaRPr lang="en-US" sz="1200" dirty="0">
              <a:solidFill>
                <a:srgbClr val="000000"/>
              </a:solidFill>
              <a:effectLst/>
              <a:latin typeface="Calibri" panose="020F0502020204030204" pitchFamily="34" charset="0"/>
            </a:endParaRPr>
          </a:p>
          <a:p>
            <a:pPr marL="0" marR="0">
              <a:spcBef>
                <a:spcPts val="0"/>
              </a:spcBef>
              <a:spcAft>
                <a:spcPts val="0"/>
              </a:spcAft>
            </a:pPr>
            <a:r>
              <a:rPr lang="en-US" sz="1200" dirty="0">
                <a:solidFill>
                  <a:srgbClr val="000000"/>
                </a:solidFill>
                <a:effectLst/>
                <a:latin typeface="Calibri" panose="020F0502020204030204" pitchFamily="34" charset="0"/>
              </a:rPr>
              <a:t>*This slide contains Core Food Safety content. </a:t>
            </a:r>
          </a:p>
          <a:p>
            <a:pPr marL="0" marR="0">
              <a:spcBef>
                <a:spcPts val="0"/>
              </a:spcBef>
              <a:spcAft>
                <a:spcPts val="0"/>
              </a:spcAft>
            </a:pPr>
            <a:r>
              <a:rPr lang="en-US" b="1" i="0" dirty="0">
                <a:effectLst/>
                <a:latin typeface="Arial" panose="020B0604020202020204" pitchFamily="34" charset="0"/>
              </a:rPr>
              <a:t>Knowledge Check</a:t>
            </a:r>
          </a:p>
          <a:p>
            <a:pPr marL="228600" marR="0" indent="-228600">
              <a:spcBef>
                <a:spcPts val="0"/>
              </a:spcBef>
              <a:spcAft>
                <a:spcPts val="0"/>
              </a:spcAft>
              <a:buAutoNum type="arabicPeriod"/>
            </a:pPr>
            <a:r>
              <a:rPr lang="en-US" b="0" i="0" dirty="0">
                <a:effectLst/>
                <a:latin typeface="Arial" panose="020B0604020202020204" pitchFamily="34" charset="0"/>
              </a:rPr>
              <a:t>What is the first step in developing a cleaning program?</a:t>
            </a:r>
          </a:p>
          <a:p>
            <a:pPr marL="228600" marR="0" indent="-228600">
              <a:spcBef>
                <a:spcPts val="0"/>
              </a:spcBef>
              <a:spcAft>
                <a:spcPts val="0"/>
              </a:spcAft>
              <a:buAutoNum type="arabicPeriod"/>
            </a:pPr>
            <a:r>
              <a:rPr lang="en-US" b="0" i="0" dirty="0">
                <a:effectLst/>
                <a:latin typeface="Arial" panose="020B0604020202020204" pitchFamily="34" charset="0"/>
              </a:rPr>
              <a:t>What are four components that should be included in a master cleaning schedule?</a:t>
            </a:r>
            <a:endParaRPr lang="en-US" dirty="0"/>
          </a:p>
          <a:p>
            <a:endParaRPr lang="en-US" dirty="0"/>
          </a:p>
        </p:txBody>
      </p:sp>
      <p:sp>
        <p:nvSpPr>
          <p:cNvPr id="4" name="Slide Number Placeholder 3"/>
          <p:cNvSpPr>
            <a:spLocks noGrp="1"/>
          </p:cNvSpPr>
          <p:nvPr>
            <p:ph type="sldNum" sz="quarter" idx="5"/>
          </p:nvPr>
        </p:nvSpPr>
        <p:spPr/>
        <p:txBody>
          <a:bodyPr/>
          <a:lstStyle/>
          <a:p>
            <a:fld id="{BC429607-C4A6-4C2D-8D0F-A21533BAE4D7}" type="slidenum">
              <a:rPr lang="en-US" smtClean="0"/>
              <a:t>18</a:t>
            </a:fld>
            <a:endParaRPr lang="en-US"/>
          </a:p>
        </p:txBody>
      </p:sp>
    </p:spTree>
    <p:extLst>
      <p:ext uri="{BB962C8B-B14F-4D97-AF65-F5344CB8AC3E}">
        <p14:creationId xmlns:p14="http://schemas.microsoft.com/office/powerpoint/2010/main" val="10368241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b="1" i="0" dirty="0">
                <a:effectLst/>
                <a:latin typeface="Arial" panose="020B0604020202020204" pitchFamily="34" charset="0"/>
              </a:rPr>
              <a:t>When should food-contact surfaces be cleaned and sanitized?</a:t>
            </a:r>
          </a:p>
          <a:p>
            <a:pPr algn="l" rtl="0" fontAlgn="base"/>
            <a:r>
              <a:rPr lang="en-US" sz="1800" b="0" i="0" dirty="0">
                <a:solidFill>
                  <a:srgbClr val="000000"/>
                </a:solidFill>
                <a:effectLst/>
                <a:latin typeface="Calibri" panose="020F0502020204030204" pitchFamily="34" charset="0"/>
              </a:rPr>
              <a:t>Food-contact surfaces must be cleaned and sanitized at the following times: </a:t>
            </a:r>
            <a:endParaRPr lang="en-US" b="0" i="0" dirty="0">
              <a:solidFill>
                <a:srgbClr val="000000"/>
              </a:solidFill>
              <a:effectLst/>
              <a:latin typeface="Segoe UI" panose="020B0502040204020203" pitchFamily="34" charset="0"/>
            </a:endParaRPr>
          </a:p>
          <a:p>
            <a:pPr marL="742950" lvl="1" indent="-285750" algn="l" rtl="0" fontAlgn="base">
              <a:buFont typeface="Arial" panose="020B0604020202020204" pitchFamily="34" charset="0"/>
              <a:buChar char="•"/>
            </a:pPr>
            <a:r>
              <a:rPr lang="en-US" sz="1800" b="0" i="0" dirty="0">
                <a:solidFill>
                  <a:srgbClr val="000000"/>
                </a:solidFill>
                <a:effectLst/>
                <a:latin typeface="Calibri" panose="020F0502020204030204" pitchFamily="34" charset="0"/>
              </a:rPr>
              <a:t>After they are used </a:t>
            </a:r>
            <a:endParaRPr lang="en-US" sz="1200" b="0" i="0" dirty="0">
              <a:solidFill>
                <a:srgbClr val="000000"/>
              </a:solidFill>
              <a:effectLst/>
              <a:latin typeface="Segoe UI" panose="020B0502040204020203" pitchFamily="34" charset="0"/>
            </a:endParaRPr>
          </a:p>
          <a:p>
            <a:pPr marL="742950" lvl="1" indent="-285750" algn="l" rtl="0" fontAlgn="base">
              <a:buFont typeface="Arial" panose="020B0604020202020204" pitchFamily="34" charset="0"/>
              <a:buChar char="•"/>
            </a:pPr>
            <a:r>
              <a:rPr lang="en-US" sz="1800" b="0" i="0" dirty="0">
                <a:solidFill>
                  <a:srgbClr val="000000"/>
                </a:solidFill>
                <a:effectLst/>
                <a:latin typeface="Calibri" panose="020F0502020204030204" pitchFamily="34" charset="0"/>
              </a:rPr>
              <a:t>Before working with a different type of food </a:t>
            </a:r>
            <a:endParaRPr lang="en-US" sz="1200" b="0" i="0" dirty="0">
              <a:solidFill>
                <a:srgbClr val="000000"/>
              </a:solidFill>
              <a:effectLst/>
              <a:latin typeface="Segoe UI" panose="020B0502040204020203" pitchFamily="34" charset="0"/>
            </a:endParaRPr>
          </a:p>
          <a:p>
            <a:pPr marL="742950" lvl="1" indent="-285750" algn="l" rtl="0" fontAlgn="base">
              <a:buFont typeface="Arial" panose="020B0604020202020204" pitchFamily="34" charset="0"/>
              <a:buChar char="•"/>
            </a:pPr>
            <a:r>
              <a:rPr lang="en-US" sz="1800" b="0" i="0" dirty="0">
                <a:solidFill>
                  <a:srgbClr val="000000"/>
                </a:solidFill>
                <a:effectLst/>
                <a:latin typeface="Calibri" panose="020F0502020204030204" pitchFamily="34" charset="0"/>
              </a:rPr>
              <a:t>After handling different raw TCS fruits and vegetables </a:t>
            </a:r>
            <a:endParaRPr lang="en-US" sz="1200" b="0" i="0" dirty="0">
              <a:solidFill>
                <a:srgbClr val="000000"/>
              </a:solidFill>
              <a:effectLst/>
              <a:latin typeface="Segoe UI" panose="020B0502040204020203" pitchFamily="34" charset="0"/>
            </a:endParaRPr>
          </a:p>
          <a:p>
            <a:pPr marL="742950" lvl="1" indent="-285750" algn="l" rtl="0" fontAlgn="base">
              <a:buFont typeface="Arial" panose="020B0604020202020204" pitchFamily="34" charset="0"/>
              <a:buChar char="•"/>
            </a:pPr>
            <a:r>
              <a:rPr lang="en-US" sz="1800" b="0" i="0" dirty="0">
                <a:solidFill>
                  <a:srgbClr val="000000"/>
                </a:solidFill>
                <a:effectLst/>
                <a:latin typeface="Calibri" panose="020F0502020204030204" pitchFamily="34" charset="0"/>
              </a:rPr>
              <a:t>Any time there is an interruption during a task and the items being used may have been contaminated </a:t>
            </a:r>
            <a:endParaRPr lang="en-US" sz="1200" b="0" i="0" dirty="0">
              <a:solidFill>
                <a:srgbClr val="000000"/>
              </a:solidFill>
              <a:effectLst/>
              <a:latin typeface="Segoe UI" panose="020B0502040204020203" pitchFamily="34" charset="0"/>
            </a:endParaRPr>
          </a:p>
          <a:p>
            <a:pPr marL="742950" lvl="1" indent="-285750" algn="l" rtl="0" fontAlgn="base">
              <a:buFont typeface="Arial" panose="020B0604020202020204" pitchFamily="34" charset="0"/>
              <a:buChar char="•"/>
            </a:pPr>
            <a:r>
              <a:rPr lang="en-US" sz="1800" b="0" i="0" dirty="0">
                <a:solidFill>
                  <a:srgbClr val="000000"/>
                </a:solidFill>
                <a:effectLst/>
                <a:latin typeface="Calibri" panose="020F0502020204030204" pitchFamily="34" charset="0"/>
              </a:rPr>
              <a:t>After four hours if items are in constant use </a:t>
            </a:r>
            <a:endParaRPr lang="en-US" b="1" i="0" dirty="0">
              <a:effectLst/>
              <a:latin typeface="Arial" panose="020B0604020202020204" pitchFamily="34" charset="0"/>
            </a:endParaRPr>
          </a:p>
          <a:p>
            <a:pPr marL="0" indent="0">
              <a:buNone/>
            </a:pPr>
            <a:r>
              <a:rPr lang="en-US" b="1" i="0" dirty="0">
                <a:effectLst/>
                <a:latin typeface="Arial" panose="020B0604020202020204" pitchFamily="34" charset="0"/>
              </a:rPr>
              <a:t>2. What are the minimum temperatures required to sanitize dishes in a high-temperature dishwashing machine? </a:t>
            </a:r>
          </a:p>
          <a:p>
            <a:pPr marL="0" indent="0">
              <a:buNone/>
            </a:pPr>
            <a:r>
              <a:rPr lang="en-US" sz="1800" b="0" i="0" dirty="0">
                <a:solidFill>
                  <a:srgbClr val="000000"/>
                </a:solidFill>
                <a:effectLst/>
                <a:latin typeface="Calibri" panose="020F0502020204030204" pitchFamily="34" charset="0"/>
              </a:rPr>
              <a:t>In a high-temperature dishwashing machine, the temperature of the final sanitizing rinse must be at least 180°F (82°C). For stationary-rack, single-temperature machines, it must be at least 165°F (74°C). The dishwasher must have a built-in thermometer that checks water temperature at the manifold. This is where the water sprays into the tank. </a:t>
            </a:r>
            <a:endParaRPr lang="en-US" b="1" i="0" dirty="0">
              <a:effectLst/>
              <a:latin typeface="Arial" panose="020B0604020202020204" pitchFamily="34" charset="0"/>
            </a:endParaRPr>
          </a:p>
          <a:p>
            <a:pPr marL="0" indent="0">
              <a:buNone/>
            </a:pPr>
            <a:r>
              <a:rPr lang="en-US" b="1" i="0" dirty="0">
                <a:effectLst/>
                <a:latin typeface="Arial" panose="020B0604020202020204" pitchFamily="34" charset="0"/>
              </a:rPr>
              <a:t>3. What are the steps that should be taken (in order) when cleaning and sanitizing items in a three-compartment sink?</a:t>
            </a:r>
          </a:p>
          <a:p>
            <a:pPr algn="l" rtl="0" fontAlgn="base"/>
            <a:r>
              <a:rPr lang="en-US" sz="1800" b="0" i="0" dirty="0">
                <a:solidFill>
                  <a:srgbClr val="000000"/>
                </a:solidFill>
                <a:effectLst/>
                <a:latin typeface="Calibri" panose="020F0502020204030204" pitchFamily="34" charset="0"/>
              </a:rPr>
              <a:t>These are the steps that must be taken when cleaning and sanitizing items in a three-compartment sink: </a:t>
            </a:r>
            <a:endParaRPr lang="en-US" b="0" i="0" dirty="0">
              <a:solidFill>
                <a:srgbClr val="000000"/>
              </a:solidFill>
              <a:effectLst/>
              <a:latin typeface="Segoe UI" panose="020B0502040204020203" pitchFamily="34" charset="0"/>
            </a:endParaRPr>
          </a:p>
          <a:p>
            <a:pPr lvl="1" algn="l" rtl="0" fontAlgn="base"/>
            <a:r>
              <a:rPr lang="en-US" sz="1800" b="0" i="0" dirty="0">
                <a:solidFill>
                  <a:srgbClr val="000000"/>
                </a:solidFill>
                <a:effectLst/>
                <a:latin typeface="Calibri" panose="020F0502020204030204" pitchFamily="34" charset="0"/>
              </a:rPr>
              <a:t>1. Scrape items before washing them. If necessary, rinse or soak items. </a:t>
            </a:r>
            <a:endParaRPr lang="en-US" b="0" i="0" dirty="0">
              <a:solidFill>
                <a:srgbClr val="000000"/>
              </a:solidFill>
              <a:effectLst/>
              <a:latin typeface="Segoe UI" panose="020B0502040204020203" pitchFamily="34" charset="0"/>
            </a:endParaRPr>
          </a:p>
          <a:p>
            <a:pPr lvl="1" algn="l" rtl="0" fontAlgn="base"/>
            <a:r>
              <a:rPr lang="en-US" sz="1800" b="0" i="0" dirty="0">
                <a:solidFill>
                  <a:srgbClr val="000000"/>
                </a:solidFill>
                <a:effectLst/>
                <a:latin typeface="Calibri" panose="020F0502020204030204" pitchFamily="34" charset="0"/>
              </a:rPr>
              <a:t>2. Wash items in the first sink. Use a brush, cloth towel, or nylon scrub pad to loosen dirt. Change the water and detergent when the suds are gone or the water is dirty. </a:t>
            </a:r>
            <a:endParaRPr lang="en-US" b="0" i="0" dirty="0">
              <a:solidFill>
                <a:srgbClr val="000000"/>
              </a:solidFill>
              <a:effectLst/>
              <a:latin typeface="Segoe UI" panose="020B0502040204020203" pitchFamily="34" charset="0"/>
            </a:endParaRPr>
          </a:p>
          <a:p>
            <a:pPr lvl="1" algn="l" rtl="0" fontAlgn="base"/>
            <a:r>
              <a:rPr lang="en-US" sz="1800" b="0" i="0" dirty="0">
                <a:solidFill>
                  <a:srgbClr val="000000"/>
                </a:solidFill>
                <a:effectLst/>
                <a:latin typeface="Calibri" panose="020F0502020204030204" pitchFamily="34" charset="0"/>
              </a:rPr>
              <a:t>3. Rinse items in the second sink. Spray the items with water or dip them in it. Make sure to remove all traces of food and detergent from the items being rinsed. If dipping the items, change the rinse water when it becomes dirty or full of suds. </a:t>
            </a:r>
            <a:endParaRPr lang="en-US" b="0" i="0" dirty="0">
              <a:solidFill>
                <a:srgbClr val="000000"/>
              </a:solidFill>
              <a:effectLst/>
              <a:latin typeface="Segoe UI" panose="020B0502040204020203" pitchFamily="34" charset="0"/>
            </a:endParaRPr>
          </a:p>
          <a:p>
            <a:pPr lvl="1" algn="l" rtl="0" fontAlgn="base"/>
            <a:r>
              <a:rPr lang="en-US" sz="1800" b="0" i="0" dirty="0">
                <a:solidFill>
                  <a:srgbClr val="000000"/>
                </a:solidFill>
                <a:effectLst/>
                <a:latin typeface="Calibri" panose="020F0502020204030204" pitchFamily="34" charset="0"/>
              </a:rPr>
              <a:t>4. Sanitize items in the third sink. Change the sanitizing solution when the temperature of the water or the sanitizer concentration falls below requirements. Never rinse items after sanitizing them. This could contaminate their surfaces. The only exception to this rule applies to dishwashing machines that can safely rinse items after they have been sanitized. </a:t>
            </a:r>
            <a:endParaRPr lang="en-US" b="0" i="0" dirty="0">
              <a:solidFill>
                <a:srgbClr val="000000"/>
              </a:solidFill>
              <a:effectLst/>
              <a:latin typeface="Segoe UI" panose="020B0502040204020203" pitchFamily="34" charset="0"/>
            </a:endParaRPr>
          </a:p>
          <a:p>
            <a:pPr lvl="1" algn="l" rtl="0" fontAlgn="base"/>
            <a:r>
              <a:rPr lang="en-US" sz="1800" b="0" i="0" dirty="0">
                <a:solidFill>
                  <a:srgbClr val="000000"/>
                </a:solidFill>
                <a:effectLst/>
                <a:latin typeface="Calibri" panose="020F0502020204030204" pitchFamily="34" charset="0"/>
              </a:rPr>
              <a:t>5. Air-dry items on a clean and sanitized surface. Place items upside down so they will drain. Never use a towel to dry items, as it could contaminate them </a:t>
            </a:r>
            <a:endParaRPr lang="en-US" b="1" i="0" dirty="0">
              <a:effectLst/>
              <a:latin typeface="Arial" panose="020B0604020202020204" pitchFamily="34" charset="0"/>
            </a:endParaRPr>
          </a:p>
          <a:p>
            <a:pPr marL="0" indent="0">
              <a:buNone/>
            </a:pPr>
            <a:r>
              <a:rPr lang="en-US" b="1" i="0" dirty="0">
                <a:effectLst/>
                <a:latin typeface="Arial" panose="020B0604020202020204" pitchFamily="34" charset="0"/>
              </a:rPr>
              <a:t>4. How should clean and sanitized tableware, utensils, and equipment be stored?</a:t>
            </a:r>
          </a:p>
          <a:p>
            <a:pPr algn="l" rtl="0" fontAlgn="base"/>
            <a:r>
              <a:rPr lang="en-US" sz="1800" b="0" i="0" dirty="0">
                <a:solidFill>
                  <a:srgbClr val="000000"/>
                </a:solidFill>
                <a:effectLst/>
                <a:latin typeface="Calibri" panose="020F0502020204030204" pitchFamily="34" charset="0"/>
              </a:rPr>
              <a:t>Clean and sanitized tableware, utensils, and equipment should be stored in the following way: </a:t>
            </a:r>
            <a:endParaRPr lang="en-US" b="0" i="0" dirty="0">
              <a:solidFill>
                <a:srgbClr val="000000"/>
              </a:solidFill>
              <a:effectLst/>
              <a:latin typeface="Segoe UI" panose="020B0502040204020203" pitchFamily="34" charset="0"/>
            </a:endParaRPr>
          </a:p>
          <a:p>
            <a:pPr marL="742950" lvl="1" indent="-285750" algn="l" rtl="0" fontAlgn="base">
              <a:buFont typeface="Arial" panose="020B0604020202020204" pitchFamily="34" charset="0"/>
              <a:buChar char="•"/>
            </a:pPr>
            <a:r>
              <a:rPr lang="en-US" sz="1800" b="0" i="0" dirty="0">
                <a:solidFill>
                  <a:srgbClr val="000000"/>
                </a:solidFill>
                <a:effectLst/>
                <a:latin typeface="Calibri" panose="020F0502020204030204" pitchFamily="34" charset="0"/>
              </a:rPr>
              <a:t>Store tableware and utensils at least six inches (15 centimeters) off the floor. Protect them from dirt and moisture. </a:t>
            </a:r>
            <a:endParaRPr lang="en-US" sz="1200" b="0" i="0" dirty="0">
              <a:solidFill>
                <a:srgbClr val="000000"/>
              </a:solidFill>
              <a:effectLst/>
              <a:latin typeface="Segoe UI" panose="020B0502040204020203" pitchFamily="34" charset="0"/>
            </a:endParaRPr>
          </a:p>
          <a:p>
            <a:pPr marL="742950" lvl="1" indent="-285750" algn="l" rtl="0" fontAlgn="base">
              <a:buFont typeface="Arial" panose="020B0604020202020204" pitchFamily="34" charset="0"/>
              <a:buChar char="•"/>
            </a:pPr>
            <a:r>
              <a:rPr lang="en-US" sz="1800" b="0" i="0" dirty="0">
                <a:solidFill>
                  <a:srgbClr val="000000"/>
                </a:solidFill>
                <a:effectLst/>
                <a:latin typeface="Calibri" panose="020F0502020204030204" pitchFamily="34" charset="0"/>
              </a:rPr>
              <a:t>Clean and sanitize drawers and shelves before storing clean items. </a:t>
            </a:r>
            <a:endParaRPr lang="en-US" sz="1200" b="0" i="0" dirty="0">
              <a:solidFill>
                <a:srgbClr val="000000"/>
              </a:solidFill>
              <a:effectLst/>
              <a:latin typeface="Segoe UI" panose="020B0502040204020203" pitchFamily="34" charset="0"/>
            </a:endParaRPr>
          </a:p>
          <a:p>
            <a:pPr marL="742950" lvl="1" indent="-285750" algn="l" rtl="0" fontAlgn="base">
              <a:buFont typeface="Arial" panose="020B0604020202020204" pitchFamily="34" charset="0"/>
              <a:buChar char="•"/>
            </a:pPr>
            <a:r>
              <a:rPr lang="en-US" sz="1800" b="0" i="0" dirty="0">
                <a:solidFill>
                  <a:srgbClr val="000000"/>
                </a:solidFill>
                <a:effectLst/>
                <a:latin typeface="Calibri" panose="020F0502020204030204" pitchFamily="34" charset="0"/>
              </a:rPr>
              <a:t>Store glasses and cups upside down on a clean and sanitized shelf or rack. Store flatware and utensils with handles up so staff can then pick them up without touching food-contact surfaces. </a:t>
            </a:r>
            <a:endParaRPr lang="en-US" sz="1200" b="0" i="0" dirty="0">
              <a:solidFill>
                <a:srgbClr val="000000"/>
              </a:solidFill>
              <a:effectLst/>
              <a:latin typeface="Segoe UI" panose="020B0502040204020203" pitchFamily="34" charset="0"/>
            </a:endParaRPr>
          </a:p>
          <a:p>
            <a:pPr marL="742950" lvl="1" indent="-285750" algn="l" rtl="0" fontAlgn="base">
              <a:buFont typeface="Arial" panose="020B0604020202020204" pitchFamily="34" charset="0"/>
              <a:buChar char="•"/>
            </a:pPr>
            <a:r>
              <a:rPr lang="en-US" sz="1800" b="0" i="0" dirty="0">
                <a:solidFill>
                  <a:srgbClr val="000000"/>
                </a:solidFill>
                <a:effectLst/>
                <a:latin typeface="Calibri" panose="020F0502020204030204" pitchFamily="34" charset="0"/>
              </a:rPr>
              <a:t>Clean and sanitize trays and carts used to carry clean tableware and utensils. Check them daily, and clean as often as needed. </a:t>
            </a:r>
            <a:endParaRPr lang="en-US" sz="1200" b="0" i="0" dirty="0">
              <a:solidFill>
                <a:srgbClr val="000000"/>
              </a:solidFill>
              <a:effectLst/>
              <a:latin typeface="Segoe UI" panose="020B0502040204020203" pitchFamily="34" charset="0"/>
            </a:endParaRPr>
          </a:p>
          <a:p>
            <a:pPr marL="742950" lvl="1" indent="-285750" algn="l" rtl="0" fontAlgn="base">
              <a:buFont typeface="Arial" panose="020B0604020202020204" pitchFamily="34" charset="0"/>
              <a:buChar char="•"/>
            </a:pPr>
            <a:r>
              <a:rPr lang="en-US" sz="1800" b="0" i="0" dirty="0">
                <a:solidFill>
                  <a:srgbClr val="000000"/>
                </a:solidFill>
                <a:effectLst/>
                <a:latin typeface="Calibri" panose="020F0502020204030204" pitchFamily="34" charset="0"/>
              </a:rPr>
              <a:t>Keep the food-contact surfaces of stationary equipment covered until ready for use. </a:t>
            </a:r>
            <a:endParaRPr lang="en-US" b="1" i="0" dirty="0">
              <a:effectLst/>
              <a:latin typeface="Arial" panose="020B0604020202020204" pitchFamily="34" charset="0"/>
            </a:endParaRPr>
          </a:p>
          <a:p>
            <a:pPr marL="0" indent="0">
              <a:buNone/>
            </a:pPr>
            <a:r>
              <a:rPr lang="en-US" b="1" i="0" dirty="0">
                <a:effectLst/>
                <a:latin typeface="Arial" panose="020B0604020202020204" pitchFamily="34" charset="0"/>
              </a:rPr>
              <a:t>5. What factors affect the effectiveness of a sanitizer? </a:t>
            </a:r>
          </a:p>
          <a:p>
            <a:pPr algn="l" rtl="0" fontAlgn="base"/>
            <a:r>
              <a:rPr lang="en-US" sz="1800" b="0" i="0" dirty="0">
                <a:solidFill>
                  <a:srgbClr val="000000"/>
                </a:solidFill>
                <a:effectLst/>
                <a:latin typeface="Calibri" panose="020F0502020204030204" pitchFamily="34" charset="0"/>
              </a:rPr>
              <a:t>Several factors affect the effectiveness of a sanitizer. The most critical include concentration, water temperature, contact time, water hardness, and </a:t>
            </a:r>
            <a:r>
              <a:rPr lang="en-US" sz="1800" b="0" i="0" dirty="0" err="1">
                <a:solidFill>
                  <a:srgbClr val="000000"/>
                </a:solidFill>
                <a:effectLst/>
                <a:latin typeface="Calibri" panose="020F0502020204030204" pitchFamily="34" charset="0"/>
              </a:rPr>
              <a:t>pH.</a:t>
            </a:r>
            <a:r>
              <a:rPr lang="en-US" sz="1800" b="0" i="0" dirty="0">
                <a:solidFill>
                  <a:srgbClr val="000000"/>
                </a:solidFill>
                <a:effectLst/>
                <a:latin typeface="Calibri" panose="020F0502020204030204" pitchFamily="34" charset="0"/>
              </a:rPr>
              <a:t> </a:t>
            </a:r>
            <a:endParaRPr lang="en-US" b="0" i="0" dirty="0">
              <a:solidFill>
                <a:srgbClr val="000000"/>
              </a:solidFill>
              <a:effectLst/>
              <a:latin typeface="Segoe UI" panose="020B0502040204020203" pitchFamily="34" charset="0"/>
            </a:endParaRPr>
          </a:p>
          <a:p>
            <a:pPr marL="0" indent="0">
              <a:buNone/>
            </a:pPr>
            <a:endParaRPr lang="en-US" b="1" dirty="0"/>
          </a:p>
        </p:txBody>
      </p:sp>
      <p:sp>
        <p:nvSpPr>
          <p:cNvPr id="4" name="Slide Number Placeholder 3"/>
          <p:cNvSpPr>
            <a:spLocks noGrp="1"/>
          </p:cNvSpPr>
          <p:nvPr>
            <p:ph type="sldNum" sz="quarter" idx="5"/>
          </p:nvPr>
        </p:nvSpPr>
        <p:spPr/>
        <p:txBody>
          <a:bodyPr/>
          <a:lstStyle/>
          <a:p>
            <a:fld id="{BC429607-C4A6-4C2D-8D0F-A21533BAE4D7}" type="slidenum">
              <a:rPr lang="en-US" smtClean="0"/>
              <a:t>19</a:t>
            </a:fld>
            <a:endParaRPr lang="en-US"/>
          </a:p>
        </p:txBody>
      </p:sp>
    </p:spTree>
    <p:extLst>
      <p:ext uri="{BB962C8B-B14F-4D97-AF65-F5344CB8AC3E}">
        <p14:creationId xmlns:p14="http://schemas.microsoft.com/office/powerpoint/2010/main" val="3537022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b="1" dirty="0">
                <a:solidFill>
                  <a:srgbClr val="000000"/>
                </a:solidFill>
                <a:effectLst/>
                <a:latin typeface="Calibri" panose="020F0502020204030204" pitchFamily="34" charset="0"/>
              </a:rPr>
              <a:t>Instructor Notes</a:t>
            </a:r>
            <a:endParaRPr lang="en-US" sz="1800" dirty="0">
              <a:solidFill>
                <a:srgbClr val="000000"/>
              </a:solidFill>
              <a:effectLst/>
              <a:latin typeface="Calibri" panose="020F0502020204030204" pitchFamily="34" charset="0"/>
            </a:endParaRPr>
          </a:p>
          <a:p>
            <a:pPr marL="0" marR="0">
              <a:spcBef>
                <a:spcPts val="0"/>
              </a:spcBef>
              <a:spcAft>
                <a:spcPts val="0"/>
              </a:spcAft>
            </a:pPr>
            <a:r>
              <a:rPr lang="en-US" sz="1800" dirty="0">
                <a:solidFill>
                  <a:srgbClr val="000000"/>
                </a:solidFill>
                <a:effectLst/>
                <a:latin typeface="Calibri" panose="020F0502020204030204" pitchFamily="34" charset="0"/>
              </a:rPr>
              <a:t>*This slide contains Core Food Safety content. </a:t>
            </a:r>
            <a:endParaRPr lang="en-US" dirty="0"/>
          </a:p>
          <a:p>
            <a:pPr>
              <a:defRPr/>
            </a:pPr>
            <a:r>
              <a:rPr lang="en-US" sz="1200">
                <a:latin typeface="Arial"/>
                <a:cs typeface="Arial"/>
              </a:rPr>
              <a:t>Sanitizers must be </a:t>
            </a:r>
            <a:r>
              <a:rPr lang="en-US">
                <a:latin typeface="Arial"/>
                <a:cs typeface="Arial"/>
              </a:rPr>
              <a:t>provided to</a:t>
            </a:r>
            <a:r>
              <a:rPr lang="en-US" b="0" i="0">
                <a:effectLst/>
                <a:latin typeface="Arial"/>
                <a:cs typeface="Arial"/>
              </a:rPr>
              <a:t> employees and available during all hours of the operation.</a:t>
            </a:r>
            <a:endParaRPr lang="en-US" sz="1200">
              <a:latin typeface="Arial"/>
              <a:cs typeface="Arial"/>
            </a:endParaRPr>
          </a:p>
          <a:p>
            <a:endParaRPr lang="en-US" dirty="0"/>
          </a:p>
        </p:txBody>
      </p:sp>
      <p:sp>
        <p:nvSpPr>
          <p:cNvPr id="4" name="Slide Number Placeholder 3"/>
          <p:cNvSpPr>
            <a:spLocks noGrp="1"/>
          </p:cNvSpPr>
          <p:nvPr>
            <p:ph type="sldNum" sz="quarter" idx="5"/>
          </p:nvPr>
        </p:nvSpPr>
        <p:spPr/>
        <p:txBody>
          <a:bodyPr/>
          <a:lstStyle/>
          <a:p>
            <a:fld id="{BC429607-C4A6-4C2D-8D0F-A21533BAE4D7}" type="slidenum">
              <a:rPr lang="en-US" smtClean="0"/>
              <a:t>5</a:t>
            </a:fld>
            <a:endParaRPr lang="en-US"/>
          </a:p>
        </p:txBody>
      </p:sp>
    </p:spTree>
    <p:extLst>
      <p:ext uri="{BB962C8B-B14F-4D97-AF65-F5344CB8AC3E}">
        <p14:creationId xmlns:p14="http://schemas.microsoft.com/office/powerpoint/2010/main" val="38940305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200" b="1" dirty="0">
                <a:solidFill>
                  <a:srgbClr val="000000"/>
                </a:solidFill>
                <a:effectLst/>
                <a:latin typeface="Calibri" panose="020F0502020204030204" pitchFamily="34" charset="0"/>
              </a:rPr>
              <a:t>Instructor Notes</a:t>
            </a:r>
            <a:endParaRPr lang="en-US" sz="1200" dirty="0">
              <a:solidFill>
                <a:srgbClr val="000000"/>
              </a:solidFill>
              <a:effectLst/>
              <a:latin typeface="Calibri" panose="020F0502020204030204" pitchFamily="34" charset="0"/>
            </a:endParaRPr>
          </a:p>
          <a:p>
            <a:pPr marL="0" marR="0">
              <a:spcBef>
                <a:spcPts val="0"/>
              </a:spcBef>
              <a:spcAft>
                <a:spcPts val="0"/>
              </a:spcAft>
            </a:pPr>
            <a:r>
              <a:rPr lang="en-US" sz="1200" dirty="0">
                <a:solidFill>
                  <a:srgbClr val="000000"/>
                </a:solidFill>
                <a:effectLst/>
                <a:latin typeface="Calibri" panose="020F0502020204030204" pitchFamily="34" charset="0"/>
              </a:rPr>
              <a:t>*This slide contains Core Food Safety content. </a:t>
            </a:r>
            <a:endParaRPr lang="en-US" dirty="0"/>
          </a:p>
          <a:p>
            <a:endParaRPr lang="en-US" dirty="0"/>
          </a:p>
        </p:txBody>
      </p:sp>
      <p:sp>
        <p:nvSpPr>
          <p:cNvPr id="4" name="Slide Number Placeholder 3"/>
          <p:cNvSpPr>
            <a:spLocks noGrp="1"/>
          </p:cNvSpPr>
          <p:nvPr>
            <p:ph type="sldNum" sz="quarter" idx="5"/>
          </p:nvPr>
        </p:nvSpPr>
        <p:spPr/>
        <p:txBody>
          <a:bodyPr/>
          <a:lstStyle/>
          <a:p>
            <a:fld id="{BC429607-C4A6-4C2D-8D0F-A21533BAE4D7}" type="slidenum">
              <a:rPr lang="en-US" smtClean="0"/>
              <a:t>6</a:t>
            </a:fld>
            <a:endParaRPr lang="en-US"/>
          </a:p>
        </p:txBody>
      </p:sp>
    </p:spTree>
    <p:extLst>
      <p:ext uri="{BB962C8B-B14F-4D97-AF65-F5344CB8AC3E}">
        <p14:creationId xmlns:p14="http://schemas.microsoft.com/office/powerpoint/2010/main" val="33450135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200" b="1" dirty="0">
                <a:solidFill>
                  <a:srgbClr val="000000"/>
                </a:solidFill>
                <a:effectLst/>
                <a:latin typeface="Calibri" panose="020F0502020204030204" pitchFamily="34" charset="0"/>
              </a:rPr>
              <a:t>Instructor Notes</a:t>
            </a:r>
            <a:endParaRPr lang="en-US" sz="1200" dirty="0">
              <a:solidFill>
                <a:srgbClr val="000000"/>
              </a:solidFill>
              <a:effectLst/>
              <a:latin typeface="Calibri" panose="020F0502020204030204" pitchFamily="34" charset="0"/>
            </a:endParaRPr>
          </a:p>
          <a:p>
            <a:pPr marL="0" marR="0">
              <a:spcBef>
                <a:spcPts val="0"/>
              </a:spcBef>
              <a:spcAft>
                <a:spcPts val="0"/>
              </a:spcAft>
            </a:pPr>
            <a:r>
              <a:rPr lang="en-US" sz="1200" dirty="0">
                <a:solidFill>
                  <a:srgbClr val="000000"/>
                </a:solidFill>
                <a:effectLst/>
                <a:latin typeface="Calibri" panose="020F0502020204030204" pitchFamily="34" charset="0"/>
              </a:rPr>
              <a:t>*This slide contains Core Food Safety content. </a:t>
            </a:r>
            <a:endParaRPr lang="en-US" dirty="0"/>
          </a:p>
          <a:p>
            <a:endParaRPr lang="en-US" dirty="0"/>
          </a:p>
        </p:txBody>
      </p:sp>
      <p:sp>
        <p:nvSpPr>
          <p:cNvPr id="4" name="Slide Number Placeholder 3"/>
          <p:cNvSpPr>
            <a:spLocks noGrp="1"/>
          </p:cNvSpPr>
          <p:nvPr>
            <p:ph type="sldNum" sz="quarter" idx="5"/>
          </p:nvPr>
        </p:nvSpPr>
        <p:spPr/>
        <p:txBody>
          <a:bodyPr/>
          <a:lstStyle/>
          <a:p>
            <a:fld id="{BC429607-C4A6-4C2D-8D0F-A21533BAE4D7}" type="slidenum">
              <a:rPr lang="en-US" smtClean="0"/>
              <a:t>7</a:t>
            </a:fld>
            <a:endParaRPr lang="en-US"/>
          </a:p>
        </p:txBody>
      </p:sp>
    </p:spTree>
    <p:extLst>
      <p:ext uri="{BB962C8B-B14F-4D97-AF65-F5344CB8AC3E}">
        <p14:creationId xmlns:p14="http://schemas.microsoft.com/office/powerpoint/2010/main" val="39991514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200" b="1" dirty="0">
                <a:solidFill>
                  <a:srgbClr val="000000"/>
                </a:solidFill>
                <a:effectLst/>
                <a:latin typeface="Calibri" panose="020F0502020204030204" pitchFamily="34" charset="0"/>
              </a:rPr>
              <a:t>Instructor Notes</a:t>
            </a:r>
            <a:endParaRPr lang="en-US" sz="1200" dirty="0">
              <a:solidFill>
                <a:srgbClr val="000000"/>
              </a:solidFill>
              <a:effectLst/>
              <a:latin typeface="Calibri" panose="020F0502020204030204" pitchFamily="34" charset="0"/>
            </a:endParaRPr>
          </a:p>
          <a:p>
            <a:pPr marL="0" marR="0">
              <a:spcBef>
                <a:spcPts val="0"/>
              </a:spcBef>
              <a:spcAft>
                <a:spcPts val="0"/>
              </a:spcAft>
            </a:pPr>
            <a:r>
              <a:rPr lang="en-US" sz="1200" dirty="0">
                <a:solidFill>
                  <a:srgbClr val="000000"/>
                </a:solidFill>
                <a:effectLst/>
                <a:latin typeface="Calibri" panose="020F0502020204030204" pitchFamily="34" charset="0"/>
              </a:rPr>
              <a:t>*This slide contains Core Food Safety content. </a:t>
            </a:r>
            <a:endParaRPr lang="en-US" dirty="0"/>
          </a:p>
          <a:p>
            <a:endParaRPr lang="en-US" dirty="0"/>
          </a:p>
        </p:txBody>
      </p:sp>
      <p:sp>
        <p:nvSpPr>
          <p:cNvPr id="4" name="Slide Number Placeholder 3"/>
          <p:cNvSpPr>
            <a:spLocks noGrp="1"/>
          </p:cNvSpPr>
          <p:nvPr>
            <p:ph type="sldNum" sz="quarter" idx="5"/>
          </p:nvPr>
        </p:nvSpPr>
        <p:spPr/>
        <p:txBody>
          <a:bodyPr/>
          <a:lstStyle/>
          <a:p>
            <a:fld id="{BC429607-C4A6-4C2D-8D0F-A21533BAE4D7}" type="slidenum">
              <a:rPr lang="en-US" smtClean="0"/>
              <a:t>8</a:t>
            </a:fld>
            <a:endParaRPr lang="en-US"/>
          </a:p>
        </p:txBody>
      </p:sp>
    </p:spTree>
    <p:extLst>
      <p:ext uri="{BB962C8B-B14F-4D97-AF65-F5344CB8AC3E}">
        <p14:creationId xmlns:p14="http://schemas.microsoft.com/office/powerpoint/2010/main" val="35118369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200" b="1" dirty="0">
                <a:solidFill>
                  <a:srgbClr val="000000"/>
                </a:solidFill>
                <a:effectLst/>
                <a:latin typeface="Calibri" panose="020F0502020204030204" pitchFamily="34" charset="0"/>
              </a:rPr>
              <a:t>Instructor Notes</a:t>
            </a:r>
            <a:endParaRPr lang="en-US" sz="1200" dirty="0">
              <a:solidFill>
                <a:srgbClr val="000000"/>
              </a:solidFill>
              <a:effectLst/>
              <a:latin typeface="Calibri" panose="020F0502020204030204" pitchFamily="34" charset="0"/>
            </a:endParaRPr>
          </a:p>
          <a:p>
            <a:pPr marL="0" marR="0">
              <a:spcBef>
                <a:spcPts val="0"/>
              </a:spcBef>
              <a:spcAft>
                <a:spcPts val="0"/>
              </a:spcAft>
            </a:pPr>
            <a:r>
              <a:rPr lang="en-US" sz="1200" dirty="0">
                <a:solidFill>
                  <a:srgbClr val="000000"/>
                </a:solidFill>
                <a:effectLst/>
                <a:latin typeface="Calibri" panose="020F0502020204030204" pitchFamily="34" charset="0"/>
              </a:rPr>
              <a:t>*This slide contains Core Food Safety content. </a:t>
            </a:r>
            <a:endParaRPr lang="en-US" dirty="0"/>
          </a:p>
          <a:p>
            <a:r>
              <a:rPr lang="en-US" b="1" dirty="0"/>
              <a:t>Knowledge Check</a:t>
            </a:r>
          </a:p>
          <a:p>
            <a:r>
              <a:rPr lang="en-US" dirty="0"/>
              <a:t>1. When heat sanitizing items by soaking them in hot water, what are the time and temperature requirements?</a:t>
            </a:r>
          </a:p>
          <a:p>
            <a:r>
              <a:rPr lang="en-US" dirty="0"/>
              <a:t>2. What are the five steps to properly clean and sanitize a food contact surface such as a prep table?</a:t>
            </a:r>
          </a:p>
        </p:txBody>
      </p:sp>
      <p:sp>
        <p:nvSpPr>
          <p:cNvPr id="4" name="Slide Number Placeholder 3"/>
          <p:cNvSpPr>
            <a:spLocks noGrp="1"/>
          </p:cNvSpPr>
          <p:nvPr>
            <p:ph type="sldNum" sz="quarter" idx="5"/>
          </p:nvPr>
        </p:nvSpPr>
        <p:spPr/>
        <p:txBody>
          <a:bodyPr/>
          <a:lstStyle/>
          <a:p>
            <a:fld id="{BC429607-C4A6-4C2D-8D0F-A21533BAE4D7}" type="slidenum">
              <a:rPr lang="en-US" smtClean="0"/>
              <a:t>9</a:t>
            </a:fld>
            <a:endParaRPr lang="en-US"/>
          </a:p>
        </p:txBody>
      </p:sp>
    </p:spTree>
    <p:extLst>
      <p:ext uri="{BB962C8B-B14F-4D97-AF65-F5344CB8AC3E}">
        <p14:creationId xmlns:p14="http://schemas.microsoft.com/office/powerpoint/2010/main" val="790164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200" b="1" dirty="0">
                <a:solidFill>
                  <a:srgbClr val="000000"/>
                </a:solidFill>
                <a:effectLst/>
                <a:latin typeface="Calibri" panose="020F0502020204030204" pitchFamily="34" charset="0"/>
              </a:rPr>
              <a:t>Instructor Notes</a:t>
            </a:r>
            <a:endParaRPr lang="en-US" sz="1200" dirty="0">
              <a:solidFill>
                <a:srgbClr val="000000"/>
              </a:solidFill>
              <a:effectLst/>
              <a:latin typeface="Calibri" panose="020F0502020204030204" pitchFamily="34" charset="0"/>
            </a:endParaRPr>
          </a:p>
          <a:p>
            <a:pPr marL="0" marR="0">
              <a:spcBef>
                <a:spcPts val="0"/>
              </a:spcBef>
              <a:spcAft>
                <a:spcPts val="0"/>
              </a:spcAft>
            </a:pPr>
            <a:r>
              <a:rPr lang="en-US" sz="1200" dirty="0">
                <a:solidFill>
                  <a:srgbClr val="000000"/>
                </a:solidFill>
                <a:effectLst/>
                <a:latin typeface="Calibri" panose="020F0502020204030204" pitchFamily="34" charset="0"/>
              </a:rPr>
              <a:t>*This slide contains Core Food Safety content. </a:t>
            </a:r>
            <a:endParaRPr lang="en-US" dirty="0"/>
          </a:p>
          <a:p>
            <a:endParaRPr lang="en-US" dirty="0"/>
          </a:p>
        </p:txBody>
      </p:sp>
      <p:sp>
        <p:nvSpPr>
          <p:cNvPr id="4" name="Slide Number Placeholder 3"/>
          <p:cNvSpPr>
            <a:spLocks noGrp="1"/>
          </p:cNvSpPr>
          <p:nvPr>
            <p:ph type="sldNum" sz="quarter" idx="5"/>
          </p:nvPr>
        </p:nvSpPr>
        <p:spPr/>
        <p:txBody>
          <a:bodyPr/>
          <a:lstStyle/>
          <a:p>
            <a:fld id="{BC429607-C4A6-4C2D-8D0F-A21533BAE4D7}" type="slidenum">
              <a:rPr lang="en-US" smtClean="0"/>
              <a:t>10</a:t>
            </a:fld>
            <a:endParaRPr lang="en-US"/>
          </a:p>
        </p:txBody>
      </p:sp>
    </p:spTree>
    <p:extLst>
      <p:ext uri="{BB962C8B-B14F-4D97-AF65-F5344CB8AC3E}">
        <p14:creationId xmlns:p14="http://schemas.microsoft.com/office/powerpoint/2010/main" val="37380827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200" b="1" dirty="0">
                <a:solidFill>
                  <a:srgbClr val="000000"/>
                </a:solidFill>
                <a:effectLst/>
                <a:latin typeface="Calibri" panose="020F0502020204030204" pitchFamily="34" charset="0"/>
              </a:rPr>
              <a:t>Instructor Notes</a:t>
            </a:r>
            <a:endParaRPr lang="en-US" sz="1200" dirty="0">
              <a:solidFill>
                <a:srgbClr val="000000"/>
              </a:solidFill>
              <a:effectLst/>
              <a:latin typeface="Calibri" panose="020F0502020204030204" pitchFamily="34" charset="0"/>
            </a:endParaRPr>
          </a:p>
          <a:p>
            <a:pPr marL="0" marR="0">
              <a:spcBef>
                <a:spcPts val="0"/>
              </a:spcBef>
              <a:spcAft>
                <a:spcPts val="0"/>
              </a:spcAft>
            </a:pPr>
            <a:r>
              <a:rPr lang="en-US" sz="1200" dirty="0">
                <a:solidFill>
                  <a:srgbClr val="000000"/>
                </a:solidFill>
                <a:effectLst/>
                <a:latin typeface="Calibri" panose="020F0502020204030204" pitchFamily="34" charset="0"/>
              </a:rPr>
              <a:t>*This slide contains Core Food Safety content. </a:t>
            </a:r>
            <a:endParaRPr lang="en-US" dirty="0"/>
          </a:p>
          <a:p>
            <a:endParaRPr lang="en-US" dirty="0"/>
          </a:p>
        </p:txBody>
      </p:sp>
      <p:sp>
        <p:nvSpPr>
          <p:cNvPr id="4" name="Slide Number Placeholder 3"/>
          <p:cNvSpPr>
            <a:spLocks noGrp="1"/>
          </p:cNvSpPr>
          <p:nvPr>
            <p:ph type="sldNum" sz="quarter" idx="5"/>
          </p:nvPr>
        </p:nvSpPr>
        <p:spPr/>
        <p:txBody>
          <a:bodyPr/>
          <a:lstStyle/>
          <a:p>
            <a:fld id="{BC429607-C4A6-4C2D-8D0F-A21533BAE4D7}" type="slidenum">
              <a:rPr lang="en-US" smtClean="0"/>
              <a:t>11</a:t>
            </a:fld>
            <a:endParaRPr lang="en-US"/>
          </a:p>
        </p:txBody>
      </p:sp>
    </p:spTree>
    <p:extLst>
      <p:ext uri="{BB962C8B-B14F-4D97-AF65-F5344CB8AC3E}">
        <p14:creationId xmlns:p14="http://schemas.microsoft.com/office/powerpoint/2010/main" val="42212277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200" b="1" dirty="0">
                <a:solidFill>
                  <a:srgbClr val="000000"/>
                </a:solidFill>
                <a:effectLst/>
                <a:latin typeface="Calibri" panose="020F0502020204030204" pitchFamily="34" charset="0"/>
              </a:rPr>
              <a:t>Instructor Notes</a:t>
            </a:r>
            <a:endParaRPr lang="en-US" sz="1200" dirty="0">
              <a:solidFill>
                <a:srgbClr val="000000"/>
              </a:solidFill>
              <a:effectLst/>
              <a:latin typeface="Calibri" panose="020F0502020204030204" pitchFamily="34" charset="0"/>
            </a:endParaRPr>
          </a:p>
          <a:p>
            <a:pPr marL="0" marR="0">
              <a:spcBef>
                <a:spcPts val="0"/>
              </a:spcBef>
              <a:spcAft>
                <a:spcPts val="0"/>
              </a:spcAft>
            </a:pPr>
            <a:r>
              <a:rPr lang="en-US" sz="1200" dirty="0">
                <a:solidFill>
                  <a:srgbClr val="000000"/>
                </a:solidFill>
                <a:effectLst/>
                <a:latin typeface="Calibri" panose="020F0502020204030204" pitchFamily="34" charset="0"/>
              </a:rPr>
              <a:t>*This slide contains Core Food Safety content. </a:t>
            </a:r>
            <a:endParaRPr lang="en-US" dirty="0"/>
          </a:p>
          <a:p>
            <a:endParaRPr lang="en-US" dirty="0"/>
          </a:p>
        </p:txBody>
      </p:sp>
      <p:sp>
        <p:nvSpPr>
          <p:cNvPr id="4" name="Slide Number Placeholder 3"/>
          <p:cNvSpPr>
            <a:spLocks noGrp="1"/>
          </p:cNvSpPr>
          <p:nvPr>
            <p:ph type="sldNum" sz="quarter" idx="5"/>
          </p:nvPr>
        </p:nvSpPr>
        <p:spPr/>
        <p:txBody>
          <a:bodyPr/>
          <a:lstStyle/>
          <a:p>
            <a:fld id="{BC429607-C4A6-4C2D-8D0F-A21533BAE4D7}" type="slidenum">
              <a:rPr lang="en-US" smtClean="0"/>
              <a:t>12</a:t>
            </a:fld>
            <a:endParaRPr lang="en-US"/>
          </a:p>
        </p:txBody>
      </p:sp>
    </p:spTree>
    <p:extLst>
      <p:ext uri="{BB962C8B-B14F-4D97-AF65-F5344CB8AC3E}">
        <p14:creationId xmlns:p14="http://schemas.microsoft.com/office/powerpoint/2010/main" val="327462497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hapter Open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699248" y="914400"/>
            <a:ext cx="4334256" cy="1371600"/>
          </a:xfrm>
        </p:spPr>
        <p:txBody>
          <a:bodyPr lIns="182880" rIns="182880" anchor="t" anchorCtr="0">
            <a:noAutofit/>
          </a:bodyPr>
          <a:lstStyle>
            <a:lvl1pPr>
              <a:defRPr sz="9600" baseline="0">
                <a:solidFill>
                  <a:schemeClr val="bg2"/>
                </a:solidFill>
              </a:defRPr>
            </a:lvl1pPr>
          </a:lstStyle>
          <a:p>
            <a:r>
              <a:rPr lang="en-US" dirty="0" err="1"/>
              <a:t>Ch</a:t>
            </a:r>
            <a:r>
              <a:rPr lang="en-US" dirty="0"/>
              <a:t>#</a:t>
            </a:r>
          </a:p>
        </p:txBody>
      </p:sp>
      <p:sp>
        <p:nvSpPr>
          <p:cNvPr id="7" name="Rectangle 6"/>
          <p:cNvSpPr/>
          <p:nvPr userDrawn="1"/>
        </p:nvSpPr>
        <p:spPr>
          <a:xfrm>
            <a:off x="7543800" y="5029200"/>
            <a:ext cx="4648199" cy="914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7543800" y="5943600"/>
            <a:ext cx="4645152" cy="9144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Picture Placeholder 13"/>
          <p:cNvSpPr>
            <a:spLocks noGrp="1"/>
          </p:cNvSpPr>
          <p:nvPr>
            <p:ph type="pic" sz="quarter" idx="10"/>
          </p:nvPr>
        </p:nvSpPr>
        <p:spPr>
          <a:xfrm>
            <a:off x="0" y="0"/>
            <a:ext cx="7543800" cy="6858000"/>
          </a:xfrm>
        </p:spPr>
        <p:txBody>
          <a:bodyPr/>
          <a:lstStyle/>
          <a:p>
            <a:r>
              <a:rPr lang="en-US"/>
              <a:t>Click icon to add picture</a:t>
            </a:r>
            <a:endParaRPr lang="en-US" dirty="0"/>
          </a:p>
        </p:txBody>
      </p:sp>
      <p:sp>
        <p:nvSpPr>
          <p:cNvPr id="15" name="Rectangle 14"/>
          <p:cNvSpPr/>
          <p:nvPr userDrawn="1"/>
        </p:nvSpPr>
        <p:spPr>
          <a:xfrm>
            <a:off x="7546848" y="4937760"/>
            <a:ext cx="4645152" cy="9144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userDrawn="1"/>
        </p:nvSpPr>
        <p:spPr>
          <a:xfrm>
            <a:off x="7699246" y="6336792"/>
            <a:ext cx="4334257" cy="369332"/>
          </a:xfrm>
          <a:prstGeom prst="rect">
            <a:avLst/>
          </a:prstGeom>
        </p:spPr>
        <p:txBody>
          <a:bodyPr wrap="square" lIns="182880" rIns="182880">
            <a:spAutoFit/>
          </a:bodyPr>
          <a:lstStyle/>
          <a:p>
            <a:r>
              <a:rPr lang="en-US" sz="600" dirty="0"/>
              <a:t>©2022 National Restaurant Association Educational Foundation (NRAEF). All rights reserved. </a:t>
            </a:r>
            <a:r>
              <a:rPr lang="en-US" sz="600" dirty="0" err="1"/>
              <a:t>ServSafe</a:t>
            </a:r>
            <a:r>
              <a:rPr lang="en-US" sz="600" dirty="0"/>
              <a:t>® is a trademark of the NRAEF. National Restaurant Association® and the arc design are trademarks of the National Restaurant Association. Reproducible for instructional use only. Not for individual sale.</a:t>
            </a:r>
          </a:p>
        </p:txBody>
      </p:sp>
      <p:sp>
        <p:nvSpPr>
          <p:cNvPr id="18" name="Rectangle 17"/>
          <p:cNvSpPr/>
          <p:nvPr userDrawn="1"/>
        </p:nvSpPr>
        <p:spPr>
          <a:xfrm>
            <a:off x="7699246" y="5120640"/>
            <a:ext cx="4334257" cy="769441"/>
          </a:xfrm>
          <a:prstGeom prst="rect">
            <a:avLst/>
          </a:prstGeom>
        </p:spPr>
        <p:txBody>
          <a:bodyPr wrap="square" lIns="91440" rIns="91440">
            <a:spAutoFit/>
          </a:bodyPr>
          <a:lstStyle/>
          <a:p>
            <a:r>
              <a:rPr lang="en-US" sz="2600" b="1" spc="-50" baseline="0" dirty="0">
                <a:solidFill>
                  <a:schemeClr val="bg1"/>
                </a:solidFill>
                <a:latin typeface="+mj-lt"/>
              </a:rPr>
              <a:t>SERVSAFE</a:t>
            </a:r>
            <a:r>
              <a:rPr lang="en-US" sz="2600" b="1" spc="-50" baseline="0" dirty="0">
                <a:solidFill>
                  <a:schemeClr val="bg2"/>
                </a:solidFill>
                <a:latin typeface="+mj-lt"/>
              </a:rPr>
              <a:t> COURSEBOOK</a:t>
            </a:r>
          </a:p>
          <a:p>
            <a:pPr algn="r"/>
            <a:r>
              <a:rPr lang="en-US" sz="1800" b="1" dirty="0">
                <a:solidFill>
                  <a:schemeClr val="bg1"/>
                </a:solidFill>
                <a:latin typeface="+mj-lt"/>
              </a:rPr>
              <a:t>8th Edition</a:t>
            </a:r>
          </a:p>
        </p:txBody>
      </p:sp>
      <p:sp>
        <p:nvSpPr>
          <p:cNvPr id="21" name="Text Placeholder 20"/>
          <p:cNvSpPr>
            <a:spLocks noGrp="1"/>
          </p:cNvSpPr>
          <p:nvPr>
            <p:ph type="body" sz="quarter" idx="11"/>
          </p:nvPr>
        </p:nvSpPr>
        <p:spPr>
          <a:xfrm>
            <a:off x="7699375" y="2711450"/>
            <a:ext cx="4333875" cy="1908175"/>
          </a:xfrm>
        </p:spPr>
        <p:txBody>
          <a:bodyPr lIns="182880" rIns="182880">
            <a:normAutofit/>
          </a:bodyPr>
          <a:lstStyle>
            <a:lvl1pPr>
              <a:defRPr sz="3200" baseline="0"/>
            </a:lvl1pPr>
            <a:lvl2pPr marL="457200" indent="0">
              <a:buNone/>
              <a:defRPr/>
            </a:lvl2pPr>
          </a:lstStyle>
          <a:p>
            <a:pPr lvl="0"/>
            <a:r>
              <a:rPr lang="en-US"/>
              <a:t>Click to edit Master text styles</a:t>
            </a: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584960" y="155448"/>
            <a:ext cx="1448290" cy="647342"/>
          </a:xfrm>
          <a:prstGeom prst="rect">
            <a:avLst/>
          </a:prstGeom>
        </p:spPr>
      </p:pic>
    </p:spTree>
    <p:extLst>
      <p:ext uri="{BB962C8B-B14F-4D97-AF65-F5344CB8AC3E}">
        <p14:creationId xmlns:p14="http://schemas.microsoft.com/office/powerpoint/2010/main" val="19041931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 Photos Only">
    <p:spTree>
      <p:nvGrpSpPr>
        <p:cNvPr id="1" name=""/>
        <p:cNvGrpSpPr/>
        <p:nvPr/>
      </p:nvGrpSpPr>
      <p:grpSpPr>
        <a:xfrm>
          <a:off x="0" y="0"/>
          <a:ext cx="0" cy="0"/>
          <a:chOff x="0" y="0"/>
          <a:chExt cx="0" cy="0"/>
        </a:xfrm>
      </p:grpSpPr>
      <p:sp>
        <p:nvSpPr>
          <p:cNvPr id="12" name="Picture Placeholder 11"/>
          <p:cNvSpPr>
            <a:spLocks noGrp="1"/>
          </p:cNvSpPr>
          <p:nvPr>
            <p:ph type="pic" sz="quarter" idx="11"/>
          </p:nvPr>
        </p:nvSpPr>
        <p:spPr>
          <a:xfrm>
            <a:off x="6400800" y="1554481"/>
            <a:ext cx="3246120" cy="2011680"/>
          </a:xfrm>
          <a:ln>
            <a:solidFill>
              <a:schemeClr val="tx2"/>
            </a:solidFill>
          </a:ln>
        </p:spPr>
        <p:txBody>
          <a:bodyPr/>
          <a:lstStyle/>
          <a:p>
            <a:r>
              <a:rPr lang="en-US"/>
              <a:t>Click icon to add picture</a:t>
            </a:r>
          </a:p>
        </p:txBody>
      </p:sp>
      <p:sp>
        <p:nvSpPr>
          <p:cNvPr id="8" name="Rectangle 7"/>
          <p:cNvSpPr/>
          <p:nvPr userDrawn="1"/>
        </p:nvSpPr>
        <p:spPr>
          <a:xfrm>
            <a:off x="0" y="1"/>
            <a:ext cx="12192000" cy="914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1524" y="914401"/>
            <a:ext cx="12188952" cy="9144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a:t>Click to edit Master title style</a:t>
            </a:r>
          </a:p>
        </p:txBody>
      </p:sp>
      <p:sp>
        <p:nvSpPr>
          <p:cNvPr id="15" name="Picture Placeholder 11"/>
          <p:cNvSpPr>
            <a:spLocks noGrp="1"/>
          </p:cNvSpPr>
          <p:nvPr>
            <p:ph type="pic" sz="quarter" idx="13"/>
          </p:nvPr>
        </p:nvSpPr>
        <p:spPr>
          <a:xfrm>
            <a:off x="6400800" y="3894137"/>
            <a:ext cx="3246120" cy="2011680"/>
          </a:xfrm>
          <a:ln>
            <a:solidFill>
              <a:schemeClr val="tx2"/>
            </a:solidFill>
          </a:ln>
        </p:spPr>
        <p:txBody>
          <a:bodyPr/>
          <a:lstStyle/>
          <a:p>
            <a:r>
              <a:rPr lang="en-US"/>
              <a:t>Click icon to add picture</a:t>
            </a:r>
          </a:p>
        </p:txBody>
      </p:sp>
      <p:sp>
        <p:nvSpPr>
          <p:cNvPr id="14" name="Picture Placeholder 11"/>
          <p:cNvSpPr>
            <a:spLocks noGrp="1"/>
          </p:cNvSpPr>
          <p:nvPr>
            <p:ph type="pic" sz="quarter" idx="16"/>
          </p:nvPr>
        </p:nvSpPr>
        <p:spPr>
          <a:xfrm>
            <a:off x="2542032" y="1554480"/>
            <a:ext cx="3246120" cy="2011680"/>
          </a:xfrm>
          <a:ln>
            <a:solidFill>
              <a:schemeClr val="tx2"/>
            </a:solidFill>
          </a:ln>
        </p:spPr>
        <p:txBody>
          <a:bodyPr/>
          <a:lstStyle/>
          <a:p>
            <a:r>
              <a:rPr lang="en-US"/>
              <a:t>Click icon to add picture</a:t>
            </a:r>
          </a:p>
        </p:txBody>
      </p:sp>
      <p:sp>
        <p:nvSpPr>
          <p:cNvPr id="16" name="Picture Placeholder 11"/>
          <p:cNvSpPr>
            <a:spLocks noGrp="1"/>
          </p:cNvSpPr>
          <p:nvPr>
            <p:ph type="pic" sz="quarter" idx="17"/>
          </p:nvPr>
        </p:nvSpPr>
        <p:spPr>
          <a:xfrm>
            <a:off x="2542032" y="3894136"/>
            <a:ext cx="3246120" cy="2011680"/>
          </a:xfrm>
          <a:ln>
            <a:solidFill>
              <a:schemeClr val="tx2"/>
            </a:solidFill>
          </a:ln>
        </p:spPr>
        <p:txBody>
          <a:bodyPr/>
          <a:lstStyle/>
          <a:p>
            <a:r>
              <a:rPr lang="en-US"/>
              <a:t>Click icon to add picture</a:t>
            </a:r>
          </a:p>
        </p:txBody>
      </p:sp>
      <p:sp>
        <p:nvSpPr>
          <p:cNvPr id="17" name="Slide Number Placeholder 10"/>
          <p:cNvSpPr>
            <a:spLocks noGrp="1"/>
          </p:cNvSpPr>
          <p:nvPr>
            <p:ph type="sldNum" sz="quarter" idx="4"/>
          </p:nvPr>
        </p:nvSpPr>
        <p:spPr>
          <a:xfrm>
            <a:off x="609600" y="6356350"/>
            <a:ext cx="2743200" cy="365125"/>
          </a:xfrm>
          <a:prstGeom prst="rect">
            <a:avLst/>
          </a:prstGeom>
        </p:spPr>
        <p:txBody>
          <a:bodyPr vert="horz" lIns="91440" tIns="45720" rIns="91440" bIns="45720" rtlCol="0" anchor="ctr"/>
          <a:lstStyle>
            <a:lvl1pPr algn="l">
              <a:defRPr sz="1200">
                <a:solidFill>
                  <a:schemeClr val="tx1"/>
                </a:solidFill>
              </a:defRPr>
            </a:lvl1pPr>
          </a:lstStyle>
          <a:p>
            <a:fld id="{BF568A59-ACA4-4C70-9252-AAB755DA2F6B}" type="slidenum">
              <a:rPr lang="en-US" smtClean="0"/>
              <a:pPr/>
              <a:t>‹#›</a:t>
            </a:fld>
            <a:endParaRPr lang="en-US"/>
          </a:p>
        </p:txBody>
      </p:sp>
    </p:spTree>
    <p:extLst>
      <p:ext uri="{BB962C8B-B14F-4D97-AF65-F5344CB8AC3E}">
        <p14:creationId xmlns:p14="http://schemas.microsoft.com/office/powerpoint/2010/main" val="2431072978"/>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6 Photos Only">
    <p:spTree>
      <p:nvGrpSpPr>
        <p:cNvPr id="1" name=""/>
        <p:cNvGrpSpPr/>
        <p:nvPr/>
      </p:nvGrpSpPr>
      <p:grpSpPr>
        <a:xfrm>
          <a:off x="0" y="0"/>
          <a:ext cx="0" cy="0"/>
          <a:chOff x="0" y="0"/>
          <a:chExt cx="0" cy="0"/>
        </a:xfrm>
      </p:grpSpPr>
      <p:sp>
        <p:nvSpPr>
          <p:cNvPr id="12" name="Picture Placeholder 11"/>
          <p:cNvSpPr>
            <a:spLocks noGrp="1"/>
          </p:cNvSpPr>
          <p:nvPr>
            <p:ph type="pic" sz="quarter" idx="11"/>
          </p:nvPr>
        </p:nvSpPr>
        <p:spPr>
          <a:xfrm>
            <a:off x="8321040" y="1554481"/>
            <a:ext cx="3246120" cy="2011680"/>
          </a:xfrm>
          <a:ln>
            <a:solidFill>
              <a:schemeClr val="tx2"/>
            </a:solidFill>
          </a:ln>
        </p:spPr>
        <p:txBody>
          <a:bodyPr/>
          <a:lstStyle/>
          <a:p>
            <a:r>
              <a:rPr lang="en-US"/>
              <a:t>Click icon to add picture</a:t>
            </a:r>
          </a:p>
        </p:txBody>
      </p:sp>
      <p:sp>
        <p:nvSpPr>
          <p:cNvPr id="8" name="Rectangle 7"/>
          <p:cNvSpPr/>
          <p:nvPr userDrawn="1"/>
        </p:nvSpPr>
        <p:spPr>
          <a:xfrm>
            <a:off x="0" y="1"/>
            <a:ext cx="12192000" cy="914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1524" y="914401"/>
            <a:ext cx="12188952" cy="9144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a:t>Click to edit Master title style</a:t>
            </a:r>
          </a:p>
        </p:txBody>
      </p:sp>
      <p:sp>
        <p:nvSpPr>
          <p:cNvPr id="15" name="Picture Placeholder 11"/>
          <p:cNvSpPr>
            <a:spLocks noGrp="1"/>
          </p:cNvSpPr>
          <p:nvPr>
            <p:ph type="pic" sz="quarter" idx="13"/>
          </p:nvPr>
        </p:nvSpPr>
        <p:spPr>
          <a:xfrm>
            <a:off x="8321040" y="3894137"/>
            <a:ext cx="3246120" cy="2011680"/>
          </a:xfrm>
          <a:ln>
            <a:solidFill>
              <a:schemeClr val="tx2"/>
            </a:solidFill>
          </a:ln>
        </p:spPr>
        <p:txBody>
          <a:bodyPr/>
          <a:lstStyle/>
          <a:p>
            <a:r>
              <a:rPr lang="en-US"/>
              <a:t>Click icon to add picture</a:t>
            </a:r>
          </a:p>
        </p:txBody>
      </p:sp>
      <p:sp>
        <p:nvSpPr>
          <p:cNvPr id="11" name="Picture Placeholder 11"/>
          <p:cNvSpPr>
            <a:spLocks noGrp="1"/>
          </p:cNvSpPr>
          <p:nvPr>
            <p:ph type="pic" sz="quarter" idx="14"/>
          </p:nvPr>
        </p:nvSpPr>
        <p:spPr>
          <a:xfrm>
            <a:off x="612648" y="1554480"/>
            <a:ext cx="3246120" cy="2011680"/>
          </a:xfrm>
          <a:ln>
            <a:solidFill>
              <a:schemeClr val="tx2"/>
            </a:solidFill>
          </a:ln>
        </p:spPr>
        <p:txBody>
          <a:bodyPr/>
          <a:lstStyle/>
          <a:p>
            <a:r>
              <a:rPr lang="en-US"/>
              <a:t>Click icon to add picture</a:t>
            </a:r>
          </a:p>
        </p:txBody>
      </p:sp>
      <p:sp>
        <p:nvSpPr>
          <p:cNvPr id="13" name="Picture Placeholder 11"/>
          <p:cNvSpPr>
            <a:spLocks noGrp="1"/>
          </p:cNvSpPr>
          <p:nvPr>
            <p:ph type="pic" sz="quarter" idx="15"/>
          </p:nvPr>
        </p:nvSpPr>
        <p:spPr>
          <a:xfrm>
            <a:off x="612648" y="3894136"/>
            <a:ext cx="3246120" cy="2011680"/>
          </a:xfrm>
          <a:ln>
            <a:solidFill>
              <a:schemeClr val="tx2"/>
            </a:solidFill>
          </a:ln>
        </p:spPr>
        <p:txBody>
          <a:bodyPr/>
          <a:lstStyle/>
          <a:p>
            <a:r>
              <a:rPr lang="en-US"/>
              <a:t>Click icon to add picture</a:t>
            </a:r>
          </a:p>
        </p:txBody>
      </p:sp>
      <p:sp>
        <p:nvSpPr>
          <p:cNvPr id="14" name="Picture Placeholder 11"/>
          <p:cNvSpPr>
            <a:spLocks noGrp="1"/>
          </p:cNvSpPr>
          <p:nvPr>
            <p:ph type="pic" sz="quarter" idx="16"/>
          </p:nvPr>
        </p:nvSpPr>
        <p:spPr>
          <a:xfrm>
            <a:off x="4480560" y="1554480"/>
            <a:ext cx="3246120" cy="2011680"/>
          </a:xfrm>
          <a:ln>
            <a:solidFill>
              <a:schemeClr val="tx2"/>
            </a:solidFill>
          </a:ln>
        </p:spPr>
        <p:txBody>
          <a:bodyPr/>
          <a:lstStyle/>
          <a:p>
            <a:r>
              <a:rPr lang="en-US"/>
              <a:t>Click icon to add picture</a:t>
            </a:r>
          </a:p>
        </p:txBody>
      </p:sp>
      <p:sp>
        <p:nvSpPr>
          <p:cNvPr id="16" name="Picture Placeholder 11"/>
          <p:cNvSpPr>
            <a:spLocks noGrp="1"/>
          </p:cNvSpPr>
          <p:nvPr>
            <p:ph type="pic" sz="quarter" idx="17"/>
          </p:nvPr>
        </p:nvSpPr>
        <p:spPr>
          <a:xfrm>
            <a:off x="4480560" y="3894136"/>
            <a:ext cx="3246120" cy="2011680"/>
          </a:xfrm>
          <a:ln>
            <a:solidFill>
              <a:schemeClr val="tx2"/>
            </a:solidFill>
          </a:ln>
        </p:spPr>
        <p:txBody>
          <a:bodyPr/>
          <a:lstStyle/>
          <a:p>
            <a:r>
              <a:rPr lang="en-US"/>
              <a:t>Click icon to add picture</a:t>
            </a:r>
          </a:p>
        </p:txBody>
      </p:sp>
      <p:sp>
        <p:nvSpPr>
          <p:cNvPr id="17" name="Slide Number Placeholder 10"/>
          <p:cNvSpPr>
            <a:spLocks noGrp="1"/>
          </p:cNvSpPr>
          <p:nvPr>
            <p:ph type="sldNum" sz="quarter" idx="4"/>
          </p:nvPr>
        </p:nvSpPr>
        <p:spPr>
          <a:xfrm>
            <a:off x="609600" y="6356350"/>
            <a:ext cx="2743200" cy="365125"/>
          </a:xfrm>
          <a:prstGeom prst="rect">
            <a:avLst/>
          </a:prstGeom>
        </p:spPr>
        <p:txBody>
          <a:bodyPr vert="horz" lIns="91440" tIns="45720" rIns="91440" bIns="45720" rtlCol="0" anchor="ctr"/>
          <a:lstStyle>
            <a:lvl1pPr algn="l">
              <a:defRPr sz="1200">
                <a:solidFill>
                  <a:schemeClr val="tx1"/>
                </a:solidFill>
              </a:defRPr>
            </a:lvl1pPr>
          </a:lstStyle>
          <a:p>
            <a:fld id="{BF568A59-ACA4-4C70-9252-AAB755DA2F6B}" type="slidenum">
              <a:rPr lang="en-US" smtClean="0"/>
              <a:pPr/>
              <a:t>‹#›</a:t>
            </a:fld>
            <a:endParaRPr lang="en-US"/>
          </a:p>
        </p:txBody>
      </p:sp>
    </p:spTree>
    <p:extLst>
      <p:ext uri="{BB962C8B-B14F-4D97-AF65-F5344CB8AC3E}">
        <p14:creationId xmlns:p14="http://schemas.microsoft.com/office/powerpoint/2010/main" val="3078661248"/>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Knowledge Check">
    <p:spTree>
      <p:nvGrpSpPr>
        <p:cNvPr id="1" name=""/>
        <p:cNvGrpSpPr/>
        <p:nvPr/>
      </p:nvGrpSpPr>
      <p:grpSpPr>
        <a:xfrm>
          <a:off x="0" y="0"/>
          <a:ext cx="0" cy="0"/>
          <a:chOff x="0" y="0"/>
          <a:chExt cx="0" cy="0"/>
        </a:xfrm>
      </p:grpSpPr>
      <p:sp>
        <p:nvSpPr>
          <p:cNvPr id="7" name="Rectangle 6"/>
          <p:cNvSpPr/>
          <p:nvPr userDrawn="1"/>
        </p:nvSpPr>
        <p:spPr>
          <a:xfrm>
            <a:off x="0" y="0"/>
            <a:ext cx="12192000" cy="6857999"/>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609600" y="914401"/>
            <a:ext cx="10972800"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p:txBody>
          <a:bodyPr/>
          <a:lstStyle>
            <a:lvl1pPr>
              <a:defRPr baseline="0">
                <a:solidFill>
                  <a:schemeClr val="accent1"/>
                </a:solidFill>
              </a:defRPr>
            </a:lvl1pPr>
          </a:lstStyle>
          <a:p>
            <a:r>
              <a:rPr lang="en-US" dirty="0"/>
              <a:t>Knowledge Check</a:t>
            </a:r>
          </a:p>
        </p:txBody>
      </p:sp>
      <p:sp>
        <p:nvSpPr>
          <p:cNvPr id="3" name="Content Placeholder 2"/>
          <p:cNvSpPr>
            <a:spLocks noGrp="1"/>
          </p:cNvSpPr>
          <p:nvPr>
            <p:ph idx="1"/>
          </p:nvPr>
        </p:nvSpPr>
        <p:spPr/>
        <p:txBody>
          <a:bodyPr/>
          <a:lstStyle>
            <a:lvl1pPr marL="461963" indent="-461963">
              <a:buClr>
                <a:schemeClr val="accent1"/>
              </a:buClr>
              <a:buFont typeface="+mj-lt"/>
              <a:buAutoNum type="arabicPeriod"/>
              <a:defRPr>
                <a:solidFill>
                  <a:schemeClr val="accent1"/>
                </a:solidFill>
              </a:defRPr>
            </a:lvl1pPr>
            <a:lvl2pPr marL="457200" indent="0">
              <a:buClr>
                <a:schemeClr val="accent1"/>
              </a:buClr>
              <a:buFontTx/>
              <a:buNone/>
              <a:defRPr>
                <a:solidFill>
                  <a:schemeClr val="accent1"/>
                </a:solidFill>
              </a:defRPr>
            </a:lvl2pPr>
            <a:lvl3pPr marL="1257300" indent="-342900">
              <a:buClr>
                <a:schemeClr val="accent1"/>
              </a:buClr>
              <a:buFont typeface="Arial" panose="020B0604020202020204" pitchFamily="34" charset="0"/>
              <a:buChar char="•"/>
              <a:defRPr>
                <a:solidFill>
                  <a:schemeClr val="accent1"/>
                </a:solidFill>
              </a:defRPr>
            </a:lvl3pPr>
            <a:lvl4pPr marL="1657350" indent="-285750">
              <a:buClr>
                <a:schemeClr val="accent1"/>
              </a:buClr>
              <a:buFont typeface="Arial" panose="020B0604020202020204" pitchFamily="34" charset="0"/>
              <a:buChar char="•"/>
              <a:defRPr>
                <a:solidFill>
                  <a:schemeClr val="accent1"/>
                </a:solidFill>
              </a:defRPr>
            </a:lvl4pPr>
            <a:lvl5pPr marL="2114550" indent="-285750">
              <a:buClr>
                <a:schemeClr val="accent1"/>
              </a:buClr>
              <a:buFont typeface="Arial" panose="020B0604020202020204" pitchFamily="34" charset="0"/>
              <a:buChar cha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Slide Number Placeholder 10"/>
          <p:cNvSpPr>
            <a:spLocks noGrp="1"/>
          </p:cNvSpPr>
          <p:nvPr>
            <p:ph type="sldNum" sz="quarter" idx="4"/>
          </p:nvPr>
        </p:nvSpPr>
        <p:spPr>
          <a:xfrm>
            <a:off x="609600" y="6356350"/>
            <a:ext cx="2743200" cy="365125"/>
          </a:xfrm>
          <a:prstGeom prst="rect">
            <a:avLst/>
          </a:prstGeom>
        </p:spPr>
        <p:txBody>
          <a:bodyPr vert="horz" lIns="91440" tIns="45720" rIns="91440" bIns="45720" rtlCol="0" anchor="ctr"/>
          <a:lstStyle>
            <a:lvl1pPr algn="l">
              <a:defRPr sz="1200">
                <a:solidFill>
                  <a:schemeClr val="accent1"/>
                </a:solidFill>
              </a:defRPr>
            </a:lvl1pPr>
          </a:lstStyle>
          <a:p>
            <a:fld id="{BF568A59-ACA4-4C70-9252-AAB755DA2F6B}" type="slidenum">
              <a:rPr lang="en-US" smtClean="0"/>
              <a:pPr/>
              <a:t>‹#›</a:t>
            </a:fld>
            <a:endParaRPr lang="en-US"/>
          </a:p>
        </p:txBody>
      </p:sp>
    </p:spTree>
    <p:extLst>
      <p:ext uri="{BB962C8B-B14F-4D97-AF65-F5344CB8AC3E}">
        <p14:creationId xmlns:p14="http://schemas.microsoft.com/office/powerpoint/2010/main" val="1242454564"/>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idebar Text Only">
    <p:spTree>
      <p:nvGrpSpPr>
        <p:cNvPr id="1" name=""/>
        <p:cNvGrpSpPr/>
        <p:nvPr/>
      </p:nvGrpSpPr>
      <p:grpSpPr>
        <a:xfrm>
          <a:off x="0" y="0"/>
          <a:ext cx="0" cy="0"/>
          <a:chOff x="0" y="0"/>
          <a:chExt cx="0" cy="0"/>
        </a:xfrm>
      </p:grpSpPr>
      <p:sp>
        <p:nvSpPr>
          <p:cNvPr id="7" name="Rectangle 6"/>
          <p:cNvSpPr/>
          <p:nvPr userDrawn="1"/>
        </p:nvSpPr>
        <p:spPr>
          <a:xfrm>
            <a:off x="0" y="0"/>
            <a:ext cx="12192000" cy="685799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p:txBody>
          <a:bodyPr/>
          <a:lstStyle>
            <a:lvl1pPr marL="0" indent="0">
              <a:buClr>
                <a:schemeClr val="accent1"/>
              </a:buClr>
              <a:buFontTx/>
              <a:buNone/>
              <a:defRPr>
                <a:solidFill>
                  <a:schemeClr val="bg1"/>
                </a:solidFill>
              </a:defRPr>
            </a:lvl1pPr>
            <a:lvl2pPr marL="457200" indent="0">
              <a:buClr>
                <a:schemeClr val="accent1"/>
              </a:buClr>
              <a:buFontTx/>
              <a:buNone/>
              <a:defRPr>
                <a:solidFill>
                  <a:schemeClr val="bg1"/>
                </a:solidFill>
              </a:defRPr>
            </a:lvl2pPr>
            <a:lvl3pPr marL="914400" indent="0">
              <a:buClr>
                <a:schemeClr val="accent1"/>
              </a:buClr>
              <a:buFontTx/>
              <a:buNone/>
              <a:defRPr>
                <a:solidFill>
                  <a:schemeClr val="bg1"/>
                </a:solidFill>
              </a:defRPr>
            </a:lvl3pPr>
            <a:lvl4pPr marL="1371600" indent="0">
              <a:buClr>
                <a:schemeClr val="accent1"/>
              </a:buClr>
              <a:buFontTx/>
              <a:buNone/>
              <a:defRPr>
                <a:solidFill>
                  <a:schemeClr val="bg1"/>
                </a:solidFill>
              </a:defRPr>
            </a:lvl4pPr>
            <a:lvl5pPr marL="1828800" indent="0">
              <a:buClr>
                <a:schemeClr val="accent1"/>
              </a:buClr>
              <a:buFontTx/>
              <a:buNone/>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itle 1"/>
          <p:cNvSpPr>
            <a:spLocks noGrp="1"/>
          </p:cNvSpPr>
          <p:nvPr>
            <p:ph type="title"/>
          </p:nvPr>
        </p:nvSpPr>
        <p:spPr>
          <a:xfrm>
            <a:off x="152400" y="182880"/>
            <a:ext cx="8732520" cy="549276"/>
          </a:xfrm>
        </p:spPr>
        <p:txBody>
          <a:bodyPr/>
          <a:lstStyle/>
          <a:p>
            <a:r>
              <a:rPr lang="en-US"/>
              <a:t>Click to edit Master title style</a:t>
            </a:r>
            <a:endParaRPr lang="en-US" dirty="0"/>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487162" y="182880"/>
            <a:ext cx="2095238" cy="673016"/>
          </a:xfrm>
          <a:prstGeom prst="rect">
            <a:avLst/>
          </a:prstGeom>
        </p:spPr>
      </p:pic>
      <p:sp>
        <p:nvSpPr>
          <p:cNvPr id="11" name="Slide Number Placeholder 10"/>
          <p:cNvSpPr>
            <a:spLocks noGrp="1"/>
          </p:cNvSpPr>
          <p:nvPr>
            <p:ph type="sldNum" sz="quarter" idx="4"/>
          </p:nvPr>
        </p:nvSpPr>
        <p:spPr>
          <a:xfrm>
            <a:off x="609600" y="6356350"/>
            <a:ext cx="2743200" cy="365125"/>
          </a:xfrm>
          <a:prstGeom prst="rect">
            <a:avLst/>
          </a:prstGeom>
        </p:spPr>
        <p:txBody>
          <a:bodyPr vert="horz" lIns="91440" tIns="45720" rIns="91440" bIns="45720" rtlCol="0" anchor="ctr"/>
          <a:lstStyle>
            <a:lvl1pPr algn="l">
              <a:defRPr sz="1200">
                <a:solidFill>
                  <a:schemeClr val="bg1"/>
                </a:solidFill>
              </a:defRPr>
            </a:lvl1pPr>
          </a:lstStyle>
          <a:p>
            <a:fld id="{BF568A59-ACA4-4C70-9252-AAB755DA2F6B}" type="slidenum">
              <a:rPr lang="en-US" smtClean="0"/>
              <a:pPr/>
              <a:t>‹#›</a:t>
            </a:fld>
            <a:endParaRPr lang="en-US"/>
          </a:p>
        </p:txBody>
      </p:sp>
    </p:spTree>
    <p:extLst>
      <p:ext uri="{BB962C8B-B14F-4D97-AF65-F5344CB8AC3E}">
        <p14:creationId xmlns:p14="http://schemas.microsoft.com/office/powerpoint/2010/main" val="1187838502"/>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idebar Text Photo">
    <p:spTree>
      <p:nvGrpSpPr>
        <p:cNvPr id="1" name=""/>
        <p:cNvGrpSpPr/>
        <p:nvPr/>
      </p:nvGrpSpPr>
      <p:grpSpPr>
        <a:xfrm>
          <a:off x="0" y="0"/>
          <a:ext cx="0" cy="0"/>
          <a:chOff x="0" y="0"/>
          <a:chExt cx="0" cy="0"/>
        </a:xfrm>
      </p:grpSpPr>
      <p:sp>
        <p:nvSpPr>
          <p:cNvPr id="7" name="Rectangle 6"/>
          <p:cNvSpPr/>
          <p:nvPr userDrawn="1"/>
        </p:nvSpPr>
        <p:spPr>
          <a:xfrm>
            <a:off x="0" y="0"/>
            <a:ext cx="12192000" cy="685799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609600" y="1554480"/>
            <a:ext cx="5184648" cy="4351338"/>
          </a:xfrm>
        </p:spPr>
        <p:txBody>
          <a:bodyPr/>
          <a:lstStyle>
            <a:lvl1pPr marL="0" indent="0">
              <a:buClr>
                <a:schemeClr val="accent1"/>
              </a:buClr>
              <a:buFontTx/>
              <a:buNone/>
              <a:defRPr>
                <a:solidFill>
                  <a:schemeClr val="bg1"/>
                </a:solidFill>
              </a:defRPr>
            </a:lvl1pPr>
            <a:lvl2pPr marL="457200" indent="0">
              <a:buClr>
                <a:schemeClr val="accent1"/>
              </a:buClr>
              <a:buFontTx/>
              <a:buNone/>
              <a:defRPr>
                <a:solidFill>
                  <a:schemeClr val="bg1"/>
                </a:solidFill>
              </a:defRPr>
            </a:lvl2pPr>
            <a:lvl3pPr marL="914400" indent="0">
              <a:buClr>
                <a:schemeClr val="accent1"/>
              </a:buClr>
              <a:buFontTx/>
              <a:buNone/>
              <a:defRPr>
                <a:solidFill>
                  <a:schemeClr val="bg1"/>
                </a:solidFill>
              </a:defRPr>
            </a:lvl3pPr>
            <a:lvl4pPr marL="1371600" indent="0">
              <a:buClr>
                <a:schemeClr val="accent1"/>
              </a:buClr>
              <a:buFontTx/>
              <a:buNone/>
              <a:defRPr>
                <a:solidFill>
                  <a:schemeClr val="bg1"/>
                </a:solidFill>
              </a:defRPr>
            </a:lvl4pPr>
            <a:lvl5pPr marL="1828800" indent="0">
              <a:buClr>
                <a:schemeClr val="accent1"/>
              </a:buClr>
              <a:buFontTx/>
              <a:buNone/>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itle 1"/>
          <p:cNvSpPr>
            <a:spLocks noGrp="1"/>
          </p:cNvSpPr>
          <p:nvPr>
            <p:ph type="title"/>
          </p:nvPr>
        </p:nvSpPr>
        <p:spPr>
          <a:xfrm>
            <a:off x="152400" y="182880"/>
            <a:ext cx="8732520" cy="549276"/>
          </a:xfrm>
        </p:spPr>
        <p:txBody>
          <a:bodyPr/>
          <a:lstStyle/>
          <a:p>
            <a:r>
              <a:rPr lang="en-US"/>
              <a:t>Click to edit Master title style</a:t>
            </a:r>
            <a:endParaRPr lang="en-US" dirty="0"/>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487162" y="182880"/>
            <a:ext cx="2095238" cy="673016"/>
          </a:xfrm>
          <a:prstGeom prst="rect">
            <a:avLst/>
          </a:prstGeom>
        </p:spPr>
      </p:pic>
      <p:sp>
        <p:nvSpPr>
          <p:cNvPr id="11" name="Slide Number Placeholder 10"/>
          <p:cNvSpPr>
            <a:spLocks noGrp="1"/>
          </p:cNvSpPr>
          <p:nvPr>
            <p:ph type="sldNum" sz="quarter" idx="4"/>
          </p:nvPr>
        </p:nvSpPr>
        <p:spPr>
          <a:xfrm>
            <a:off x="609600" y="6356350"/>
            <a:ext cx="2743200" cy="365125"/>
          </a:xfrm>
          <a:prstGeom prst="rect">
            <a:avLst/>
          </a:prstGeom>
        </p:spPr>
        <p:txBody>
          <a:bodyPr vert="horz" lIns="91440" tIns="45720" rIns="91440" bIns="45720" rtlCol="0" anchor="ctr"/>
          <a:lstStyle>
            <a:lvl1pPr algn="l">
              <a:defRPr sz="1200">
                <a:solidFill>
                  <a:schemeClr val="bg1"/>
                </a:solidFill>
              </a:defRPr>
            </a:lvl1pPr>
          </a:lstStyle>
          <a:p>
            <a:fld id="{BF568A59-ACA4-4C70-9252-AAB755DA2F6B}" type="slidenum">
              <a:rPr lang="en-US" smtClean="0"/>
              <a:pPr/>
              <a:t>‹#›</a:t>
            </a:fld>
            <a:endParaRPr lang="en-US"/>
          </a:p>
        </p:txBody>
      </p:sp>
      <p:sp>
        <p:nvSpPr>
          <p:cNvPr id="4" name="Picture Placeholder 3"/>
          <p:cNvSpPr>
            <a:spLocks noGrp="1"/>
          </p:cNvSpPr>
          <p:nvPr>
            <p:ph type="pic" sz="quarter" idx="10"/>
          </p:nvPr>
        </p:nvSpPr>
        <p:spPr>
          <a:xfrm>
            <a:off x="6400800" y="1554481"/>
            <a:ext cx="5184648" cy="4351338"/>
          </a:xfrm>
          <a:ln>
            <a:solidFill>
              <a:schemeClr val="bg1"/>
            </a:solidFill>
          </a:ln>
        </p:spPr>
        <p:txBody>
          <a:bodyPr/>
          <a:lstStyle>
            <a:lvl1pPr>
              <a:defRPr>
                <a:solidFill>
                  <a:schemeClr val="bg1"/>
                </a:solidFill>
              </a:defRPr>
            </a:lvl1pPr>
          </a:lstStyle>
          <a:p>
            <a:r>
              <a:rPr lang="en-US"/>
              <a:t>Click icon to add picture</a:t>
            </a:r>
          </a:p>
        </p:txBody>
      </p:sp>
    </p:spTree>
    <p:extLst>
      <p:ext uri="{BB962C8B-B14F-4D97-AF65-F5344CB8AC3E}">
        <p14:creationId xmlns:p14="http://schemas.microsoft.com/office/powerpoint/2010/main" val="183098412"/>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Discussion Questions">
    <p:bg>
      <p:bgPr>
        <a:solidFill>
          <a:schemeClr val="accent2">
            <a:alpha val="50000"/>
          </a:schemeClr>
        </a:solidFill>
        <a:effectLst/>
      </p:bgPr>
    </p:bg>
    <p:spTree>
      <p:nvGrpSpPr>
        <p:cNvPr id="1" name=""/>
        <p:cNvGrpSpPr/>
        <p:nvPr/>
      </p:nvGrpSpPr>
      <p:grpSpPr>
        <a:xfrm>
          <a:off x="0" y="0"/>
          <a:ext cx="0" cy="0"/>
          <a:chOff x="0" y="0"/>
          <a:chExt cx="0" cy="0"/>
        </a:xfrm>
      </p:grpSpPr>
      <p:sp>
        <p:nvSpPr>
          <p:cNvPr id="7" name="Rectangle 6"/>
          <p:cNvSpPr/>
          <p:nvPr userDrawn="1"/>
        </p:nvSpPr>
        <p:spPr>
          <a:xfrm>
            <a:off x="0" y="1"/>
            <a:ext cx="12192000" cy="914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1524" y="914401"/>
            <a:ext cx="12188952" cy="9144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p:txBody>
          <a:bodyPr/>
          <a:lstStyle>
            <a:lvl1pPr marL="514350" indent="-514350">
              <a:buClr>
                <a:schemeClr val="tx1"/>
              </a:buClr>
              <a:buFont typeface="+mj-lt"/>
              <a:buAutoNum type="arabicPeriod"/>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Slide Number Placeholder 10"/>
          <p:cNvSpPr>
            <a:spLocks noGrp="1"/>
          </p:cNvSpPr>
          <p:nvPr>
            <p:ph type="sldNum" sz="quarter" idx="4"/>
          </p:nvPr>
        </p:nvSpPr>
        <p:spPr>
          <a:xfrm>
            <a:off x="609600" y="6356350"/>
            <a:ext cx="2743200" cy="365125"/>
          </a:xfrm>
          <a:prstGeom prst="rect">
            <a:avLst/>
          </a:prstGeom>
        </p:spPr>
        <p:txBody>
          <a:bodyPr vert="horz" lIns="91440" tIns="45720" rIns="91440" bIns="45720" rtlCol="0" anchor="ctr"/>
          <a:lstStyle>
            <a:lvl1pPr algn="l">
              <a:defRPr sz="1200">
                <a:solidFill>
                  <a:schemeClr val="tx1"/>
                </a:solidFill>
              </a:defRPr>
            </a:lvl1pPr>
          </a:lstStyle>
          <a:p>
            <a:fld id="{BF568A59-ACA4-4C70-9252-AAB755DA2F6B}" type="slidenum">
              <a:rPr lang="en-US" smtClean="0"/>
              <a:pPr/>
              <a:t>‹#›</a:t>
            </a:fld>
            <a:endParaRPr lang="en-US"/>
          </a:p>
        </p:txBody>
      </p:sp>
      <p:sp>
        <p:nvSpPr>
          <p:cNvPr id="4" name="TextBox 3"/>
          <p:cNvSpPr txBox="1"/>
          <p:nvPr userDrawn="1"/>
        </p:nvSpPr>
        <p:spPr>
          <a:xfrm>
            <a:off x="155448" y="182880"/>
            <a:ext cx="7315200" cy="584775"/>
          </a:xfrm>
          <a:prstGeom prst="rect">
            <a:avLst/>
          </a:prstGeom>
          <a:noFill/>
        </p:spPr>
        <p:txBody>
          <a:bodyPr wrap="square" lIns="457200" rIns="548640" rtlCol="0">
            <a:spAutoFit/>
          </a:bodyPr>
          <a:lstStyle/>
          <a:p>
            <a:r>
              <a:rPr lang="en-US" sz="3200" b="1" spc="-50" baseline="0" dirty="0">
                <a:solidFill>
                  <a:schemeClr val="bg1"/>
                </a:solidFill>
                <a:latin typeface="+mj-lt"/>
              </a:rPr>
              <a:t>Discussion Questions</a:t>
            </a:r>
          </a:p>
        </p:txBody>
      </p:sp>
    </p:spTree>
    <p:extLst>
      <p:ext uri="{BB962C8B-B14F-4D97-AF65-F5344CB8AC3E}">
        <p14:creationId xmlns:p14="http://schemas.microsoft.com/office/powerpoint/2010/main" val="13974073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ext Only">
    <p:spTree>
      <p:nvGrpSpPr>
        <p:cNvPr id="1" name=""/>
        <p:cNvGrpSpPr/>
        <p:nvPr/>
      </p:nvGrpSpPr>
      <p:grpSpPr>
        <a:xfrm>
          <a:off x="0" y="0"/>
          <a:ext cx="0" cy="0"/>
          <a:chOff x="0" y="0"/>
          <a:chExt cx="0" cy="0"/>
        </a:xfrm>
      </p:grpSpPr>
      <p:sp>
        <p:nvSpPr>
          <p:cNvPr id="7" name="Rectangle 6"/>
          <p:cNvSpPr/>
          <p:nvPr userDrawn="1"/>
        </p:nvSpPr>
        <p:spPr>
          <a:xfrm>
            <a:off x="0" y="1"/>
            <a:ext cx="12192000" cy="914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1524" y="914401"/>
            <a:ext cx="12188952" cy="9144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10"/>
          <p:cNvSpPr>
            <a:spLocks noGrp="1"/>
          </p:cNvSpPr>
          <p:nvPr>
            <p:ph type="sldNum" sz="quarter" idx="4"/>
          </p:nvPr>
        </p:nvSpPr>
        <p:spPr>
          <a:xfrm>
            <a:off x="609600" y="6356350"/>
            <a:ext cx="2743200" cy="365125"/>
          </a:xfrm>
          <a:prstGeom prst="rect">
            <a:avLst/>
          </a:prstGeom>
        </p:spPr>
        <p:txBody>
          <a:bodyPr vert="horz" lIns="91440" tIns="45720" rIns="91440" bIns="45720" rtlCol="0" anchor="ctr"/>
          <a:lstStyle>
            <a:lvl1pPr algn="l">
              <a:defRPr sz="1200">
                <a:solidFill>
                  <a:schemeClr val="tx1"/>
                </a:solidFill>
              </a:defRPr>
            </a:lvl1pPr>
          </a:lstStyle>
          <a:p>
            <a:fld id="{BF568A59-ACA4-4C70-9252-AAB755DA2F6B}" type="slidenum">
              <a:rPr lang="en-US" smtClean="0"/>
              <a:pPr/>
              <a:t>‹#›</a:t>
            </a:fld>
            <a:endParaRPr lang="en-US"/>
          </a:p>
        </p:txBody>
      </p:sp>
    </p:spTree>
    <p:extLst>
      <p:ext uri="{BB962C8B-B14F-4D97-AF65-F5344CB8AC3E}">
        <p14:creationId xmlns:p14="http://schemas.microsoft.com/office/powerpoint/2010/main" val="4566694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 Text Half">
    <p:spTree>
      <p:nvGrpSpPr>
        <p:cNvPr id="1" name=""/>
        <p:cNvGrpSpPr/>
        <p:nvPr/>
      </p:nvGrpSpPr>
      <p:grpSpPr>
        <a:xfrm>
          <a:off x="0" y="0"/>
          <a:ext cx="0" cy="0"/>
          <a:chOff x="0" y="0"/>
          <a:chExt cx="0" cy="0"/>
        </a:xfrm>
      </p:grpSpPr>
      <p:sp>
        <p:nvSpPr>
          <p:cNvPr id="7" name="Rectangle 6"/>
          <p:cNvSpPr/>
          <p:nvPr userDrawn="1"/>
        </p:nvSpPr>
        <p:spPr>
          <a:xfrm>
            <a:off x="0" y="1"/>
            <a:ext cx="12192000" cy="914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1524" y="914401"/>
            <a:ext cx="12188952" cy="9144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609600" y="1554480"/>
            <a:ext cx="5184648"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2"/>
          <p:cNvSpPr>
            <a:spLocks noGrp="1"/>
          </p:cNvSpPr>
          <p:nvPr>
            <p:ph idx="10"/>
          </p:nvPr>
        </p:nvSpPr>
        <p:spPr>
          <a:xfrm>
            <a:off x="6400800" y="1554480"/>
            <a:ext cx="5184648"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Slide Number Placeholder 10"/>
          <p:cNvSpPr>
            <a:spLocks noGrp="1"/>
          </p:cNvSpPr>
          <p:nvPr>
            <p:ph type="sldNum" sz="quarter" idx="4"/>
          </p:nvPr>
        </p:nvSpPr>
        <p:spPr>
          <a:xfrm>
            <a:off x="609600" y="6356350"/>
            <a:ext cx="2743200" cy="365125"/>
          </a:xfrm>
          <a:prstGeom prst="rect">
            <a:avLst/>
          </a:prstGeom>
        </p:spPr>
        <p:txBody>
          <a:bodyPr vert="horz" lIns="91440" tIns="45720" rIns="91440" bIns="45720" rtlCol="0" anchor="ctr"/>
          <a:lstStyle>
            <a:lvl1pPr algn="l">
              <a:defRPr sz="1200">
                <a:solidFill>
                  <a:schemeClr val="tx1"/>
                </a:solidFill>
              </a:defRPr>
            </a:lvl1pPr>
          </a:lstStyle>
          <a:p>
            <a:fld id="{BF568A59-ACA4-4C70-9252-AAB755DA2F6B}" type="slidenum">
              <a:rPr lang="en-US" smtClean="0"/>
              <a:pPr/>
              <a:t>‹#›</a:t>
            </a:fld>
            <a:endParaRPr lang="en-US"/>
          </a:p>
        </p:txBody>
      </p:sp>
    </p:spTree>
    <p:extLst>
      <p:ext uri="{BB962C8B-B14F-4D97-AF65-F5344CB8AC3E}">
        <p14:creationId xmlns:p14="http://schemas.microsoft.com/office/powerpoint/2010/main" val="1635881027"/>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Text Header">
    <p:spTree>
      <p:nvGrpSpPr>
        <p:cNvPr id="1" name=""/>
        <p:cNvGrpSpPr/>
        <p:nvPr/>
      </p:nvGrpSpPr>
      <p:grpSpPr>
        <a:xfrm>
          <a:off x="0" y="0"/>
          <a:ext cx="0" cy="0"/>
          <a:chOff x="0" y="0"/>
          <a:chExt cx="0" cy="0"/>
        </a:xfrm>
      </p:grpSpPr>
      <p:sp>
        <p:nvSpPr>
          <p:cNvPr id="7" name="Rectangle 6"/>
          <p:cNvSpPr/>
          <p:nvPr userDrawn="1"/>
        </p:nvSpPr>
        <p:spPr>
          <a:xfrm>
            <a:off x="0" y="1"/>
            <a:ext cx="12192000" cy="914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1524" y="914401"/>
            <a:ext cx="12188952" cy="9144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609600" y="2651760"/>
            <a:ext cx="5184648" cy="32540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2"/>
          <p:cNvSpPr>
            <a:spLocks noGrp="1"/>
          </p:cNvSpPr>
          <p:nvPr>
            <p:ph idx="10"/>
          </p:nvPr>
        </p:nvSpPr>
        <p:spPr>
          <a:xfrm>
            <a:off x="6400800" y="2651760"/>
            <a:ext cx="5184648" cy="32540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Slide Number Placeholder 10"/>
          <p:cNvSpPr>
            <a:spLocks noGrp="1"/>
          </p:cNvSpPr>
          <p:nvPr>
            <p:ph type="sldNum" sz="quarter" idx="4"/>
          </p:nvPr>
        </p:nvSpPr>
        <p:spPr>
          <a:xfrm>
            <a:off x="609600" y="6356350"/>
            <a:ext cx="2743200" cy="365125"/>
          </a:xfrm>
          <a:prstGeom prst="rect">
            <a:avLst/>
          </a:prstGeom>
        </p:spPr>
        <p:txBody>
          <a:bodyPr vert="horz" lIns="91440" tIns="45720" rIns="91440" bIns="45720" rtlCol="0" anchor="ctr"/>
          <a:lstStyle>
            <a:lvl1pPr algn="l">
              <a:defRPr sz="1200">
                <a:solidFill>
                  <a:schemeClr val="tx1"/>
                </a:solidFill>
              </a:defRPr>
            </a:lvl1pPr>
          </a:lstStyle>
          <a:p>
            <a:fld id="{BF568A59-ACA4-4C70-9252-AAB755DA2F6B}" type="slidenum">
              <a:rPr lang="en-US" smtClean="0"/>
              <a:pPr/>
              <a:t>‹#›</a:t>
            </a:fld>
            <a:endParaRPr lang="en-US"/>
          </a:p>
        </p:txBody>
      </p:sp>
      <p:sp>
        <p:nvSpPr>
          <p:cNvPr id="9" name="Picture Placeholder 11"/>
          <p:cNvSpPr>
            <a:spLocks noGrp="1"/>
          </p:cNvSpPr>
          <p:nvPr>
            <p:ph type="pic" sz="quarter" idx="14"/>
          </p:nvPr>
        </p:nvSpPr>
        <p:spPr>
          <a:xfrm>
            <a:off x="612648" y="1216152"/>
            <a:ext cx="2286000" cy="1097280"/>
          </a:xfrm>
          <a:ln>
            <a:solidFill>
              <a:schemeClr val="tx2"/>
            </a:solidFill>
          </a:ln>
        </p:spPr>
        <p:txBody>
          <a:bodyPr/>
          <a:lstStyle/>
          <a:p>
            <a:r>
              <a:rPr lang="en-US"/>
              <a:t>Click icon to add picture</a:t>
            </a:r>
            <a:endParaRPr lang="en-US" dirty="0"/>
          </a:p>
        </p:txBody>
      </p:sp>
      <p:sp>
        <p:nvSpPr>
          <p:cNvPr id="12" name="Content Placeholder 2"/>
          <p:cNvSpPr>
            <a:spLocks noGrp="1"/>
          </p:cNvSpPr>
          <p:nvPr>
            <p:ph idx="15"/>
          </p:nvPr>
        </p:nvSpPr>
        <p:spPr>
          <a:xfrm>
            <a:off x="3502152" y="1216152"/>
            <a:ext cx="8083296" cy="10972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019541828"/>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Photo Half">
    <p:spTree>
      <p:nvGrpSpPr>
        <p:cNvPr id="1" name=""/>
        <p:cNvGrpSpPr/>
        <p:nvPr/>
      </p:nvGrpSpPr>
      <p:grpSpPr>
        <a:xfrm>
          <a:off x="0" y="0"/>
          <a:ext cx="0" cy="0"/>
          <a:chOff x="0" y="0"/>
          <a:chExt cx="0" cy="0"/>
        </a:xfrm>
      </p:grpSpPr>
      <p:sp>
        <p:nvSpPr>
          <p:cNvPr id="12" name="Picture Placeholder 11"/>
          <p:cNvSpPr>
            <a:spLocks noGrp="1"/>
          </p:cNvSpPr>
          <p:nvPr>
            <p:ph type="pic" sz="quarter" idx="11"/>
          </p:nvPr>
        </p:nvSpPr>
        <p:spPr>
          <a:xfrm>
            <a:off x="6400800" y="1554480"/>
            <a:ext cx="5181600" cy="4351337"/>
          </a:xfrm>
          <a:ln>
            <a:solidFill>
              <a:schemeClr val="tx2"/>
            </a:solidFill>
          </a:ln>
        </p:spPr>
        <p:txBody>
          <a:bodyPr/>
          <a:lstStyle/>
          <a:p>
            <a:r>
              <a:rPr lang="en-US"/>
              <a:t>Click icon to add picture</a:t>
            </a:r>
          </a:p>
        </p:txBody>
      </p:sp>
      <p:sp>
        <p:nvSpPr>
          <p:cNvPr id="8" name="Rectangle 7"/>
          <p:cNvSpPr/>
          <p:nvPr userDrawn="1"/>
        </p:nvSpPr>
        <p:spPr>
          <a:xfrm>
            <a:off x="0" y="1"/>
            <a:ext cx="12192000" cy="914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1524" y="914401"/>
            <a:ext cx="12188952" cy="9144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12648" y="1554480"/>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Slide Number Placeholder 10"/>
          <p:cNvSpPr>
            <a:spLocks noGrp="1"/>
          </p:cNvSpPr>
          <p:nvPr>
            <p:ph type="sldNum" sz="quarter" idx="4"/>
          </p:nvPr>
        </p:nvSpPr>
        <p:spPr>
          <a:xfrm>
            <a:off x="609600" y="6356350"/>
            <a:ext cx="2743200" cy="365125"/>
          </a:xfrm>
          <a:prstGeom prst="rect">
            <a:avLst/>
          </a:prstGeom>
        </p:spPr>
        <p:txBody>
          <a:bodyPr vert="horz" lIns="91440" tIns="45720" rIns="91440" bIns="45720" rtlCol="0" anchor="ctr"/>
          <a:lstStyle>
            <a:lvl1pPr algn="l">
              <a:defRPr sz="1200">
                <a:solidFill>
                  <a:schemeClr val="tx1"/>
                </a:solidFill>
              </a:defRPr>
            </a:lvl1pPr>
          </a:lstStyle>
          <a:p>
            <a:fld id="{BF568A59-ACA4-4C70-9252-AAB755DA2F6B}" type="slidenum">
              <a:rPr lang="en-US" smtClean="0"/>
              <a:pPr/>
              <a:t>‹#›</a:t>
            </a:fld>
            <a:endParaRPr lang="en-US"/>
          </a:p>
        </p:txBody>
      </p:sp>
    </p:spTree>
    <p:extLst>
      <p:ext uri="{BB962C8B-B14F-4D97-AF65-F5344CB8AC3E}">
        <p14:creationId xmlns:p14="http://schemas.microsoft.com/office/powerpoint/2010/main" val="1287934698"/>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Photo Vertical">
    <p:spTree>
      <p:nvGrpSpPr>
        <p:cNvPr id="1" name=""/>
        <p:cNvGrpSpPr/>
        <p:nvPr/>
      </p:nvGrpSpPr>
      <p:grpSpPr>
        <a:xfrm>
          <a:off x="0" y="0"/>
          <a:ext cx="0" cy="0"/>
          <a:chOff x="0" y="0"/>
          <a:chExt cx="0" cy="0"/>
        </a:xfrm>
      </p:grpSpPr>
      <p:sp>
        <p:nvSpPr>
          <p:cNvPr id="12" name="Picture Placeholder 11"/>
          <p:cNvSpPr>
            <a:spLocks noGrp="1"/>
          </p:cNvSpPr>
          <p:nvPr>
            <p:ph type="pic" sz="quarter" idx="11"/>
          </p:nvPr>
        </p:nvSpPr>
        <p:spPr>
          <a:xfrm>
            <a:off x="8321040" y="1554480"/>
            <a:ext cx="3246120" cy="4351337"/>
          </a:xfrm>
          <a:ln>
            <a:solidFill>
              <a:schemeClr val="tx2"/>
            </a:solidFill>
          </a:ln>
        </p:spPr>
        <p:txBody>
          <a:bodyPr/>
          <a:lstStyle/>
          <a:p>
            <a:r>
              <a:rPr lang="en-US"/>
              <a:t>Click icon to add picture</a:t>
            </a:r>
            <a:endParaRPr lang="en-US" dirty="0"/>
          </a:p>
        </p:txBody>
      </p:sp>
      <p:sp>
        <p:nvSpPr>
          <p:cNvPr id="8" name="Rectangle 7"/>
          <p:cNvSpPr/>
          <p:nvPr userDrawn="1"/>
        </p:nvSpPr>
        <p:spPr>
          <a:xfrm>
            <a:off x="0" y="1"/>
            <a:ext cx="12192000" cy="914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1524" y="914401"/>
            <a:ext cx="12188952" cy="9144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12648" y="1554480"/>
            <a:ext cx="7114032"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Slide Number Placeholder 10"/>
          <p:cNvSpPr>
            <a:spLocks noGrp="1"/>
          </p:cNvSpPr>
          <p:nvPr>
            <p:ph type="sldNum" sz="quarter" idx="4"/>
          </p:nvPr>
        </p:nvSpPr>
        <p:spPr>
          <a:xfrm>
            <a:off x="609600" y="6356350"/>
            <a:ext cx="2743200" cy="365125"/>
          </a:xfrm>
          <a:prstGeom prst="rect">
            <a:avLst/>
          </a:prstGeom>
        </p:spPr>
        <p:txBody>
          <a:bodyPr vert="horz" lIns="91440" tIns="45720" rIns="91440" bIns="45720" rtlCol="0" anchor="ctr"/>
          <a:lstStyle>
            <a:lvl1pPr algn="l">
              <a:defRPr sz="1200">
                <a:solidFill>
                  <a:schemeClr val="tx1"/>
                </a:solidFill>
              </a:defRPr>
            </a:lvl1pPr>
          </a:lstStyle>
          <a:p>
            <a:fld id="{BF568A59-ACA4-4C70-9252-AAB755DA2F6B}" type="slidenum">
              <a:rPr lang="en-US" smtClean="0"/>
              <a:pPr/>
              <a:t>‹#›</a:t>
            </a:fld>
            <a:endParaRPr lang="en-US"/>
          </a:p>
        </p:txBody>
      </p:sp>
    </p:spTree>
    <p:extLst>
      <p:ext uri="{BB962C8B-B14F-4D97-AF65-F5344CB8AC3E}">
        <p14:creationId xmlns:p14="http://schemas.microsoft.com/office/powerpoint/2010/main" val="3064833244"/>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2 Photos">
    <p:spTree>
      <p:nvGrpSpPr>
        <p:cNvPr id="1" name=""/>
        <p:cNvGrpSpPr/>
        <p:nvPr/>
      </p:nvGrpSpPr>
      <p:grpSpPr>
        <a:xfrm>
          <a:off x="0" y="0"/>
          <a:ext cx="0" cy="0"/>
          <a:chOff x="0" y="0"/>
          <a:chExt cx="0" cy="0"/>
        </a:xfrm>
      </p:grpSpPr>
      <p:sp>
        <p:nvSpPr>
          <p:cNvPr id="12" name="Picture Placeholder 11"/>
          <p:cNvSpPr>
            <a:spLocks noGrp="1"/>
          </p:cNvSpPr>
          <p:nvPr>
            <p:ph type="pic" sz="quarter" idx="11"/>
          </p:nvPr>
        </p:nvSpPr>
        <p:spPr>
          <a:xfrm>
            <a:off x="8321040" y="1554481"/>
            <a:ext cx="3246120" cy="2011680"/>
          </a:xfrm>
          <a:ln>
            <a:solidFill>
              <a:schemeClr val="tx2"/>
            </a:solidFill>
          </a:ln>
        </p:spPr>
        <p:txBody>
          <a:bodyPr/>
          <a:lstStyle/>
          <a:p>
            <a:r>
              <a:rPr lang="en-US"/>
              <a:t>Click icon to add picture</a:t>
            </a:r>
            <a:endParaRPr lang="en-US" dirty="0"/>
          </a:p>
        </p:txBody>
      </p:sp>
      <p:sp>
        <p:nvSpPr>
          <p:cNvPr id="8" name="Rectangle 7"/>
          <p:cNvSpPr/>
          <p:nvPr userDrawn="1"/>
        </p:nvSpPr>
        <p:spPr>
          <a:xfrm>
            <a:off x="0" y="1"/>
            <a:ext cx="12192000" cy="914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1524" y="914401"/>
            <a:ext cx="12188952" cy="9144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12648" y="1554480"/>
            <a:ext cx="7114032"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Picture Placeholder 11"/>
          <p:cNvSpPr>
            <a:spLocks noGrp="1"/>
          </p:cNvSpPr>
          <p:nvPr>
            <p:ph type="pic" sz="quarter" idx="13"/>
          </p:nvPr>
        </p:nvSpPr>
        <p:spPr>
          <a:xfrm>
            <a:off x="8321040" y="3894137"/>
            <a:ext cx="3246120" cy="2011680"/>
          </a:xfrm>
          <a:ln>
            <a:solidFill>
              <a:schemeClr val="tx2"/>
            </a:solidFill>
          </a:ln>
        </p:spPr>
        <p:txBody>
          <a:bodyPr/>
          <a:lstStyle/>
          <a:p>
            <a:r>
              <a:rPr lang="en-US"/>
              <a:t>Click icon to add picture</a:t>
            </a:r>
          </a:p>
        </p:txBody>
      </p:sp>
      <p:sp>
        <p:nvSpPr>
          <p:cNvPr id="16" name="Slide Number Placeholder 10"/>
          <p:cNvSpPr>
            <a:spLocks noGrp="1"/>
          </p:cNvSpPr>
          <p:nvPr>
            <p:ph type="sldNum" sz="quarter" idx="4"/>
          </p:nvPr>
        </p:nvSpPr>
        <p:spPr>
          <a:xfrm>
            <a:off x="609600" y="6356350"/>
            <a:ext cx="2743200" cy="365125"/>
          </a:xfrm>
          <a:prstGeom prst="rect">
            <a:avLst/>
          </a:prstGeom>
        </p:spPr>
        <p:txBody>
          <a:bodyPr vert="horz" lIns="91440" tIns="45720" rIns="91440" bIns="45720" rtlCol="0" anchor="ctr"/>
          <a:lstStyle>
            <a:lvl1pPr algn="l">
              <a:defRPr sz="1200">
                <a:solidFill>
                  <a:schemeClr val="tx1"/>
                </a:solidFill>
              </a:defRPr>
            </a:lvl1pPr>
          </a:lstStyle>
          <a:p>
            <a:fld id="{BF568A59-ACA4-4C70-9252-AAB755DA2F6B}" type="slidenum">
              <a:rPr lang="en-US" smtClean="0"/>
              <a:pPr/>
              <a:t>‹#›</a:t>
            </a:fld>
            <a:endParaRPr lang="en-US"/>
          </a:p>
        </p:txBody>
      </p:sp>
    </p:spTree>
    <p:extLst>
      <p:ext uri="{BB962C8B-B14F-4D97-AF65-F5344CB8AC3E}">
        <p14:creationId xmlns:p14="http://schemas.microsoft.com/office/powerpoint/2010/main" val="127653418"/>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 Photos Only">
    <p:spTree>
      <p:nvGrpSpPr>
        <p:cNvPr id="1" name=""/>
        <p:cNvGrpSpPr/>
        <p:nvPr/>
      </p:nvGrpSpPr>
      <p:grpSpPr>
        <a:xfrm>
          <a:off x="0" y="0"/>
          <a:ext cx="0" cy="0"/>
          <a:chOff x="0" y="0"/>
          <a:chExt cx="0" cy="0"/>
        </a:xfrm>
      </p:grpSpPr>
      <p:sp>
        <p:nvSpPr>
          <p:cNvPr id="11" name="Picture Placeholder 11"/>
          <p:cNvSpPr>
            <a:spLocks noGrp="1"/>
          </p:cNvSpPr>
          <p:nvPr>
            <p:ph type="pic" sz="quarter" idx="12"/>
          </p:nvPr>
        </p:nvSpPr>
        <p:spPr>
          <a:xfrm>
            <a:off x="612648" y="1554479"/>
            <a:ext cx="5181600" cy="4351337"/>
          </a:xfrm>
          <a:ln>
            <a:solidFill>
              <a:schemeClr val="tx2"/>
            </a:solidFill>
          </a:ln>
        </p:spPr>
        <p:txBody>
          <a:bodyPr/>
          <a:lstStyle/>
          <a:p>
            <a:r>
              <a:rPr lang="en-US"/>
              <a:t>Click icon to add picture</a:t>
            </a:r>
          </a:p>
        </p:txBody>
      </p:sp>
      <p:sp>
        <p:nvSpPr>
          <p:cNvPr id="12" name="Picture Placeholder 11"/>
          <p:cNvSpPr>
            <a:spLocks noGrp="1"/>
          </p:cNvSpPr>
          <p:nvPr>
            <p:ph type="pic" sz="quarter" idx="11"/>
          </p:nvPr>
        </p:nvSpPr>
        <p:spPr>
          <a:xfrm>
            <a:off x="6400800" y="1554480"/>
            <a:ext cx="5181600" cy="4351337"/>
          </a:xfrm>
          <a:ln>
            <a:solidFill>
              <a:schemeClr val="tx2"/>
            </a:solidFill>
          </a:ln>
        </p:spPr>
        <p:txBody>
          <a:bodyPr/>
          <a:lstStyle/>
          <a:p>
            <a:r>
              <a:rPr lang="en-US"/>
              <a:t>Click icon to add picture</a:t>
            </a:r>
          </a:p>
        </p:txBody>
      </p:sp>
      <p:sp>
        <p:nvSpPr>
          <p:cNvPr id="8" name="Rectangle 7"/>
          <p:cNvSpPr/>
          <p:nvPr userDrawn="1"/>
        </p:nvSpPr>
        <p:spPr>
          <a:xfrm>
            <a:off x="0" y="1"/>
            <a:ext cx="12192000" cy="914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1524" y="914401"/>
            <a:ext cx="12188952" cy="9144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a:t>Click to edit Master title style</a:t>
            </a:r>
          </a:p>
        </p:txBody>
      </p:sp>
      <p:sp>
        <p:nvSpPr>
          <p:cNvPr id="13" name="Slide Number Placeholder 10"/>
          <p:cNvSpPr>
            <a:spLocks noGrp="1"/>
          </p:cNvSpPr>
          <p:nvPr>
            <p:ph type="sldNum" sz="quarter" idx="4"/>
          </p:nvPr>
        </p:nvSpPr>
        <p:spPr>
          <a:xfrm>
            <a:off x="609600" y="6356350"/>
            <a:ext cx="2743200" cy="365125"/>
          </a:xfrm>
          <a:prstGeom prst="rect">
            <a:avLst/>
          </a:prstGeom>
        </p:spPr>
        <p:txBody>
          <a:bodyPr vert="horz" lIns="91440" tIns="45720" rIns="91440" bIns="45720" rtlCol="0" anchor="ctr"/>
          <a:lstStyle>
            <a:lvl1pPr algn="l">
              <a:defRPr sz="1200">
                <a:solidFill>
                  <a:schemeClr val="tx1"/>
                </a:solidFill>
              </a:defRPr>
            </a:lvl1pPr>
          </a:lstStyle>
          <a:p>
            <a:fld id="{BF568A59-ACA4-4C70-9252-AAB755DA2F6B}" type="slidenum">
              <a:rPr lang="en-US" smtClean="0"/>
              <a:pPr/>
              <a:t>‹#›</a:t>
            </a:fld>
            <a:endParaRPr lang="en-US"/>
          </a:p>
        </p:txBody>
      </p:sp>
    </p:spTree>
    <p:extLst>
      <p:ext uri="{BB962C8B-B14F-4D97-AF65-F5344CB8AC3E}">
        <p14:creationId xmlns:p14="http://schemas.microsoft.com/office/powerpoint/2010/main" val="3466106294"/>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 Photos Only">
    <p:spTree>
      <p:nvGrpSpPr>
        <p:cNvPr id="1" name=""/>
        <p:cNvGrpSpPr/>
        <p:nvPr/>
      </p:nvGrpSpPr>
      <p:grpSpPr>
        <a:xfrm>
          <a:off x="0" y="0"/>
          <a:ext cx="0" cy="0"/>
          <a:chOff x="0" y="0"/>
          <a:chExt cx="0" cy="0"/>
        </a:xfrm>
      </p:grpSpPr>
      <p:sp>
        <p:nvSpPr>
          <p:cNvPr id="12" name="Picture Placeholder 11"/>
          <p:cNvSpPr>
            <a:spLocks noGrp="1"/>
          </p:cNvSpPr>
          <p:nvPr>
            <p:ph type="pic" sz="quarter" idx="11"/>
          </p:nvPr>
        </p:nvSpPr>
        <p:spPr>
          <a:xfrm>
            <a:off x="8321040" y="1554480"/>
            <a:ext cx="3246120" cy="4351337"/>
          </a:xfrm>
          <a:ln>
            <a:solidFill>
              <a:schemeClr val="tx2"/>
            </a:solidFill>
          </a:ln>
        </p:spPr>
        <p:txBody>
          <a:bodyPr/>
          <a:lstStyle/>
          <a:p>
            <a:r>
              <a:rPr lang="en-US"/>
              <a:t>Click icon to add picture</a:t>
            </a:r>
          </a:p>
        </p:txBody>
      </p:sp>
      <p:sp>
        <p:nvSpPr>
          <p:cNvPr id="8" name="Rectangle 7"/>
          <p:cNvSpPr/>
          <p:nvPr userDrawn="1"/>
        </p:nvSpPr>
        <p:spPr>
          <a:xfrm>
            <a:off x="0" y="1"/>
            <a:ext cx="12192000" cy="914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1524" y="914401"/>
            <a:ext cx="12188952" cy="9144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a:t>Click to edit Master title style</a:t>
            </a:r>
          </a:p>
        </p:txBody>
      </p:sp>
      <p:sp>
        <p:nvSpPr>
          <p:cNvPr id="11" name="Picture Placeholder 11"/>
          <p:cNvSpPr>
            <a:spLocks noGrp="1"/>
          </p:cNvSpPr>
          <p:nvPr>
            <p:ph type="pic" sz="quarter" idx="12"/>
          </p:nvPr>
        </p:nvSpPr>
        <p:spPr>
          <a:xfrm>
            <a:off x="612648" y="1554479"/>
            <a:ext cx="3246120" cy="4351337"/>
          </a:xfrm>
          <a:ln>
            <a:solidFill>
              <a:schemeClr val="tx2"/>
            </a:solidFill>
          </a:ln>
        </p:spPr>
        <p:txBody>
          <a:bodyPr/>
          <a:lstStyle/>
          <a:p>
            <a:r>
              <a:rPr lang="en-US"/>
              <a:t>Click icon to add picture</a:t>
            </a:r>
          </a:p>
        </p:txBody>
      </p:sp>
      <p:sp>
        <p:nvSpPr>
          <p:cNvPr id="13" name="Picture Placeholder 11"/>
          <p:cNvSpPr>
            <a:spLocks noGrp="1"/>
          </p:cNvSpPr>
          <p:nvPr>
            <p:ph type="pic" sz="quarter" idx="13"/>
          </p:nvPr>
        </p:nvSpPr>
        <p:spPr>
          <a:xfrm>
            <a:off x="4480560" y="1554479"/>
            <a:ext cx="3246120" cy="4351337"/>
          </a:xfrm>
          <a:ln>
            <a:solidFill>
              <a:schemeClr val="tx2"/>
            </a:solidFill>
          </a:ln>
        </p:spPr>
        <p:txBody>
          <a:bodyPr/>
          <a:lstStyle/>
          <a:p>
            <a:r>
              <a:rPr lang="en-US"/>
              <a:t>Click icon to add picture</a:t>
            </a:r>
          </a:p>
        </p:txBody>
      </p:sp>
      <p:sp>
        <p:nvSpPr>
          <p:cNvPr id="14" name="Slide Number Placeholder 10"/>
          <p:cNvSpPr>
            <a:spLocks noGrp="1"/>
          </p:cNvSpPr>
          <p:nvPr>
            <p:ph type="sldNum" sz="quarter" idx="4"/>
          </p:nvPr>
        </p:nvSpPr>
        <p:spPr>
          <a:xfrm>
            <a:off x="609600" y="6356350"/>
            <a:ext cx="2743200" cy="365125"/>
          </a:xfrm>
          <a:prstGeom prst="rect">
            <a:avLst/>
          </a:prstGeom>
        </p:spPr>
        <p:txBody>
          <a:bodyPr vert="horz" lIns="91440" tIns="45720" rIns="91440" bIns="45720" rtlCol="0" anchor="ctr"/>
          <a:lstStyle>
            <a:lvl1pPr algn="l">
              <a:defRPr sz="1200">
                <a:solidFill>
                  <a:schemeClr val="tx1"/>
                </a:solidFill>
              </a:defRPr>
            </a:lvl1pPr>
          </a:lstStyle>
          <a:p>
            <a:fld id="{BF568A59-ACA4-4C70-9252-AAB755DA2F6B}" type="slidenum">
              <a:rPr lang="en-US" smtClean="0"/>
              <a:pPr/>
              <a:t>‹#›</a:t>
            </a:fld>
            <a:endParaRPr lang="en-US"/>
          </a:p>
        </p:txBody>
      </p:sp>
    </p:spTree>
    <p:extLst>
      <p:ext uri="{BB962C8B-B14F-4D97-AF65-F5344CB8AC3E}">
        <p14:creationId xmlns:p14="http://schemas.microsoft.com/office/powerpoint/2010/main" val="1958495391"/>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2400" y="182880"/>
            <a:ext cx="11887200" cy="549276"/>
          </a:xfrm>
          <a:prstGeom prst="rect">
            <a:avLst/>
          </a:prstGeom>
        </p:spPr>
        <p:txBody>
          <a:bodyPr vert="horz" lIns="457200" tIns="45720" rIns="45720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09600" y="1554480"/>
            <a:ext cx="10972800" cy="4351338"/>
          </a:xfrm>
          <a:prstGeom prst="rect">
            <a:avLst/>
          </a:prstGeom>
        </p:spPr>
        <p:txBody>
          <a:bodyPr vert="horz" lIns="457200" tIns="45720" rIns="45720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Slide Number Placeholder 10"/>
          <p:cNvSpPr>
            <a:spLocks noGrp="1"/>
          </p:cNvSpPr>
          <p:nvPr>
            <p:ph type="sldNum" sz="quarter" idx="4"/>
          </p:nvPr>
        </p:nvSpPr>
        <p:spPr>
          <a:xfrm>
            <a:off x="609600" y="6356350"/>
            <a:ext cx="2743200" cy="365125"/>
          </a:xfrm>
          <a:prstGeom prst="rect">
            <a:avLst/>
          </a:prstGeom>
        </p:spPr>
        <p:txBody>
          <a:bodyPr vert="horz" lIns="91440" tIns="45720" rIns="91440" bIns="45720" rtlCol="0" anchor="ctr"/>
          <a:lstStyle>
            <a:lvl1pPr algn="l">
              <a:defRPr sz="1200">
                <a:solidFill>
                  <a:schemeClr val="tx1"/>
                </a:solidFill>
              </a:defRPr>
            </a:lvl1pPr>
          </a:lstStyle>
          <a:p>
            <a:fld id="{BF568A59-ACA4-4C70-9252-AAB755DA2F6B}" type="slidenum">
              <a:rPr lang="en-US" smtClean="0"/>
              <a:pPr/>
              <a:t>‹#›</a:t>
            </a:fld>
            <a:endParaRPr lang="en-US"/>
          </a:p>
        </p:txBody>
      </p:sp>
    </p:spTree>
    <p:extLst>
      <p:ext uri="{BB962C8B-B14F-4D97-AF65-F5344CB8AC3E}">
        <p14:creationId xmlns:p14="http://schemas.microsoft.com/office/powerpoint/2010/main" val="3895539648"/>
      </p:ext>
    </p:extLst>
  </p:cSld>
  <p:clrMap bg1="lt1" tx1="dk1" bg2="lt2" tx2="dk2" accent1="accent1" accent2="accent2" accent3="accent3" accent4="accent4" accent5="accent5" accent6="accent6" hlink="hlink" folHlink="folHlink"/>
  <p:sldLayoutIdLst>
    <p:sldLayoutId id="2147483650" r:id="rId1"/>
    <p:sldLayoutId id="2147483670" r:id="rId2"/>
    <p:sldLayoutId id="2147483662" r:id="rId3"/>
    <p:sldLayoutId id="2147483673" r:id="rId4"/>
    <p:sldLayoutId id="2147483652" r:id="rId5"/>
    <p:sldLayoutId id="2147483660" r:id="rId6"/>
    <p:sldLayoutId id="2147483663" r:id="rId7"/>
    <p:sldLayoutId id="2147483666" r:id="rId8"/>
    <p:sldLayoutId id="2147483667" r:id="rId9"/>
    <p:sldLayoutId id="2147483665" r:id="rId10"/>
    <p:sldLayoutId id="2147483664" r:id="rId11"/>
    <p:sldLayoutId id="2147483668" r:id="rId12"/>
    <p:sldLayoutId id="2147483669" r:id="rId13"/>
    <p:sldLayoutId id="2147483671" r:id="rId14"/>
    <p:sldLayoutId id="2147483672" r:id="rId15"/>
  </p:sldLayoutIdLst>
  <p:hf hdr="0" ftr="0" dt="0"/>
  <p:txStyles>
    <p:titleStyle>
      <a:lvl1pPr algn="l" defTabSz="914400" rtl="0" eaLnBrk="1" latinLnBrk="0" hangingPunct="1">
        <a:lnSpc>
          <a:spcPct val="90000"/>
        </a:lnSpc>
        <a:spcBef>
          <a:spcPct val="0"/>
        </a:spcBef>
        <a:buNone/>
        <a:defRPr sz="3200" b="1" kern="1200" spc="-50" baseline="0">
          <a:solidFill>
            <a:schemeClr val="bg1"/>
          </a:solidFill>
          <a:latin typeface="+mj-lt"/>
          <a:ea typeface="+mj-ea"/>
          <a:cs typeface="+mj-cs"/>
        </a:defRPr>
      </a:lvl1pPr>
    </p:titleStyle>
    <p:bodyStyle>
      <a:lvl1pPr marL="0" indent="0" algn="l" defTabSz="914400" rtl="0" eaLnBrk="1" latinLnBrk="0" hangingPunct="1">
        <a:lnSpc>
          <a:spcPct val="90000"/>
        </a:lnSpc>
        <a:spcBef>
          <a:spcPts val="3600"/>
        </a:spcBef>
        <a:buClr>
          <a:schemeClr val="bg2"/>
        </a:buClr>
        <a:buSzPct val="100000"/>
        <a:buFont typeface="Arial" panose="020B0604020202020204" pitchFamily="34" charset="0"/>
        <a:buNone/>
        <a:defRPr sz="2800" b="1" kern="1200" spc="-50" baseline="0">
          <a:solidFill>
            <a:schemeClr val="tx2"/>
          </a:solidFill>
          <a:latin typeface="+mn-lt"/>
          <a:ea typeface="+mn-ea"/>
          <a:cs typeface="+mn-cs"/>
        </a:defRPr>
      </a:lvl1pPr>
      <a:lvl2pPr marL="685800" indent="-228600" algn="l" defTabSz="914400" rtl="0" eaLnBrk="1" latinLnBrk="0" hangingPunct="1">
        <a:lnSpc>
          <a:spcPct val="90000"/>
        </a:lnSpc>
        <a:spcBef>
          <a:spcPts val="600"/>
        </a:spcBef>
        <a:buClr>
          <a:schemeClr val="bg2"/>
        </a:buClr>
        <a:buSzPct val="100000"/>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600"/>
        </a:spcBef>
        <a:buClr>
          <a:schemeClr val="bg2"/>
        </a:buClr>
        <a:buSzPct val="100000"/>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600"/>
        </a:spcBef>
        <a:buClr>
          <a:schemeClr val="bg2"/>
        </a:buClr>
        <a:buSzPct val="100000"/>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600"/>
        </a:spcBef>
        <a:buClr>
          <a:schemeClr val="bg2"/>
        </a:buClr>
        <a:buSzPct val="100000"/>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12</a:t>
            </a:r>
          </a:p>
        </p:txBody>
      </p:sp>
      <p:pic>
        <p:nvPicPr>
          <p:cNvPr id="3" name="Picture Placeholder 2">
            <a:extLst>
              <a:ext uri="{FF2B5EF4-FFF2-40B4-BE49-F238E27FC236}">
                <a16:creationId xmlns:a16="http://schemas.microsoft.com/office/drawing/2014/main" id="{BCD736FB-D1D3-4A46-9B7F-A228A25DEE28}"/>
              </a:ext>
              <a:ext uri="{C183D7F6-B498-43B3-948B-1728B52AA6E4}">
                <adec:decorative xmlns:adec="http://schemas.microsoft.com/office/drawing/2017/decorative" val="1"/>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602" r="602"/>
          <a:stretch>
            <a:fillRect/>
          </a:stretch>
        </p:blipFill>
        <p:spPr/>
      </p:pic>
      <p:sp>
        <p:nvSpPr>
          <p:cNvPr id="7" name="Text Placeholder 6"/>
          <p:cNvSpPr>
            <a:spLocks noGrp="1"/>
          </p:cNvSpPr>
          <p:nvPr>
            <p:ph type="body" sz="quarter" idx="11"/>
          </p:nvPr>
        </p:nvSpPr>
        <p:spPr/>
        <p:txBody>
          <a:bodyPr/>
          <a:lstStyle/>
          <a:p>
            <a:r>
              <a:rPr lang="en-US" dirty="0"/>
              <a:t>Cleaning and Sanitizing </a:t>
            </a:r>
          </a:p>
        </p:txBody>
      </p:sp>
    </p:spTree>
    <p:extLst>
      <p:ext uri="{BB962C8B-B14F-4D97-AF65-F5344CB8AC3E}">
        <p14:creationId xmlns:p14="http://schemas.microsoft.com/office/powerpoint/2010/main" val="28006696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F1F808B9-89B3-4205-A7C6-7C9B9E7E52F4}"/>
              </a:ext>
            </a:extLst>
          </p:cNvPr>
          <p:cNvSpPr>
            <a:spLocks noGrp="1"/>
          </p:cNvSpPr>
          <p:nvPr>
            <p:ph type="title"/>
          </p:nvPr>
        </p:nvSpPr>
        <p:spPr/>
        <p:txBody>
          <a:bodyPr/>
          <a:lstStyle/>
          <a:p>
            <a:r>
              <a:rPr lang="en-US" dirty="0"/>
              <a:t>12.3 Dishwashing </a:t>
            </a:r>
          </a:p>
        </p:txBody>
      </p:sp>
      <p:sp>
        <p:nvSpPr>
          <p:cNvPr id="8" name="Content Placeholder 7">
            <a:extLst>
              <a:ext uri="{FF2B5EF4-FFF2-40B4-BE49-F238E27FC236}">
                <a16:creationId xmlns:a16="http://schemas.microsoft.com/office/drawing/2014/main" id="{6882C5C9-259A-4D5D-87DE-EBCAE0B2D3DD}"/>
              </a:ext>
            </a:extLst>
          </p:cNvPr>
          <p:cNvSpPr>
            <a:spLocks noGrp="1"/>
          </p:cNvSpPr>
          <p:nvPr>
            <p:ph sz="half" idx="1"/>
          </p:nvPr>
        </p:nvSpPr>
        <p:spPr>
          <a:xfrm>
            <a:off x="612648" y="1554480"/>
            <a:ext cx="5905718" cy="4351338"/>
          </a:xfrm>
        </p:spPr>
        <p:txBody>
          <a:bodyPr>
            <a:normAutofit/>
          </a:bodyPr>
          <a:lstStyle/>
          <a:p>
            <a:pPr>
              <a:spcBef>
                <a:spcPts val="2400"/>
              </a:spcBef>
            </a:pPr>
            <a:r>
              <a:rPr lang="en-US" dirty="0"/>
              <a:t>High-Temperature Machines</a:t>
            </a:r>
          </a:p>
          <a:p>
            <a:pPr marL="457200" indent="-457200">
              <a:spcBef>
                <a:spcPts val="2400"/>
              </a:spcBef>
              <a:buFont typeface="Arial" panose="020B0604020202020204" pitchFamily="34" charset="0"/>
              <a:buChar char="•"/>
            </a:pPr>
            <a:r>
              <a:rPr lang="en-US" sz="2600" b="0" dirty="0"/>
              <a:t>Final sanitizing rinse must be at least 180°F (82°C)</a:t>
            </a:r>
          </a:p>
          <a:p>
            <a:pPr>
              <a:spcBef>
                <a:spcPts val="2400"/>
              </a:spcBef>
            </a:pPr>
            <a:r>
              <a:rPr lang="en-US" dirty="0"/>
              <a:t>Chemical-Sanitizing Machines</a:t>
            </a:r>
          </a:p>
          <a:p>
            <a:pPr marL="457200" indent="-457200">
              <a:spcBef>
                <a:spcPts val="2400"/>
              </a:spcBef>
              <a:buFont typeface="Arial" panose="020B0604020202020204" pitchFamily="34" charset="0"/>
              <a:buChar char="•"/>
            </a:pPr>
            <a:r>
              <a:rPr lang="en-US" sz="2600" b="0" dirty="0"/>
              <a:t>Can clean and sanitize at much lower temperatures</a:t>
            </a:r>
          </a:p>
          <a:p>
            <a:endParaRPr lang="en-US" dirty="0"/>
          </a:p>
          <a:p>
            <a:endParaRPr lang="en-US" dirty="0"/>
          </a:p>
        </p:txBody>
      </p:sp>
      <p:pic>
        <p:nvPicPr>
          <p:cNvPr id="4" name="Picture Placeholder 3" descr="A digital readout on a dishwasher indicating that the final sanitizing rinse temperature of the machine is 181°F ">
            <a:extLst>
              <a:ext uri="{FF2B5EF4-FFF2-40B4-BE49-F238E27FC236}">
                <a16:creationId xmlns:a16="http://schemas.microsoft.com/office/drawing/2014/main" id="{BC4F2620-4563-475C-9C11-C3FFB1EC12C7}"/>
              </a:ext>
            </a:extLst>
          </p:cNvPr>
          <p:cNvPicPr>
            <a:picLocks noGrp="1" noChangeAspect="1"/>
          </p:cNvPicPr>
          <p:nvPr>
            <p:ph type="pic" sz="quarter" idx="11"/>
          </p:nvPr>
        </p:nvPicPr>
        <p:blipFill>
          <a:blip r:embed="rId3">
            <a:extLst>
              <a:ext uri="{28A0092B-C50C-407E-A947-70E740481C1C}">
                <a14:useLocalDpi xmlns:a14="http://schemas.microsoft.com/office/drawing/2010/main" val="0"/>
              </a:ext>
            </a:extLst>
          </a:blip>
          <a:srcRect l="11685" r="11685"/>
          <a:stretch>
            <a:fillRect/>
          </a:stretch>
        </p:blipFill>
        <p:spPr/>
      </p:pic>
      <p:sp>
        <p:nvSpPr>
          <p:cNvPr id="6" name="Slide Number Placeholder 5"/>
          <p:cNvSpPr>
            <a:spLocks noGrp="1"/>
          </p:cNvSpPr>
          <p:nvPr>
            <p:ph type="sldNum" sz="quarter" idx="4"/>
          </p:nvPr>
        </p:nvSpPr>
        <p:spPr/>
        <p:txBody>
          <a:bodyPr/>
          <a:lstStyle/>
          <a:p>
            <a:fld id="{BF568A59-ACA4-4C70-9252-AAB755DA2F6B}" type="slidenum">
              <a:rPr lang="en-US" smtClean="0"/>
              <a:pPr/>
              <a:t>10</a:t>
            </a:fld>
            <a:endParaRPr lang="en-US" dirty="0"/>
          </a:p>
        </p:txBody>
      </p:sp>
    </p:spTree>
    <p:extLst>
      <p:ext uri="{BB962C8B-B14F-4D97-AF65-F5344CB8AC3E}">
        <p14:creationId xmlns:p14="http://schemas.microsoft.com/office/powerpoint/2010/main" val="41699802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F1F808B9-89B3-4205-A7C6-7C9B9E7E52F4}"/>
              </a:ext>
            </a:extLst>
          </p:cNvPr>
          <p:cNvSpPr>
            <a:spLocks noGrp="1"/>
          </p:cNvSpPr>
          <p:nvPr>
            <p:ph type="title"/>
          </p:nvPr>
        </p:nvSpPr>
        <p:spPr/>
        <p:txBody>
          <a:bodyPr/>
          <a:lstStyle/>
          <a:p>
            <a:r>
              <a:rPr lang="en-US" dirty="0"/>
              <a:t>Dishwashing Operation Guidelines </a:t>
            </a:r>
          </a:p>
        </p:txBody>
      </p:sp>
      <p:sp>
        <p:nvSpPr>
          <p:cNvPr id="8" name="Content Placeholder 7">
            <a:extLst>
              <a:ext uri="{FF2B5EF4-FFF2-40B4-BE49-F238E27FC236}">
                <a16:creationId xmlns:a16="http://schemas.microsoft.com/office/drawing/2014/main" id="{6882C5C9-259A-4D5D-87DE-EBCAE0B2D3DD}"/>
              </a:ext>
            </a:extLst>
          </p:cNvPr>
          <p:cNvSpPr>
            <a:spLocks noGrp="1"/>
          </p:cNvSpPr>
          <p:nvPr>
            <p:ph sz="half" idx="1"/>
          </p:nvPr>
        </p:nvSpPr>
        <p:spPr>
          <a:xfrm>
            <a:off x="612648" y="1554480"/>
            <a:ext cx="6958584" cy="4351338"/>
          </a:xfrm>
        </p:spPr>
        <p:txBody>
          <a:bodyPr>
            <a:normAutofit/>
          </a:bodyPr>
          <a:lstStyle/>
          <a:p>
            <a:pPr marL="457200" indent="-457200">
              <a:spcBef>
                <a:spcPts val="2400"/>
              </a:spcBef>
              <a:buFont typeface="Arial" panose="020B0604020202020204" pitchFamily="34" charset="0"/>
              <a:buChar char="•"/>
            </a:pPr>
            <a:r>
              <a:rPr lang="en-US" sz="2600" b="0" dirty="0"/>
              <a:t>Clean the machine as often as needed.</a:t>
            </a:r>
          </a:p>
          <a:p>
            <a:pPr marL="457200" indent="-457200">
              <a:spcBef>
                <a:spcPts val="2400"/>
              </a:spcBef>
              <a:buFont typeface="Arial" panose="020B0604020202020204" pitchFamily="34" charset="0"/>
              <a:buChar char="•"/>
            </a:pPr>
            <a:r>
              <a:rPr lang="en-US" sz="2600" b="0" dirty="0"/>
              <a:t>Scrape items before washing.</a:t>
            </a:r>
          </a:p>
          <a:p>
            <a:pPr marL="457200" indent="-457200">
              <a:spcBef>
                <a:spcPts val="2400"/>
              </a:spcBef>
              <a:buFont typeface="Arial" panose="020B0604020202020204" pitchFamily="34" charset="0"/>
              <a:buChar char="•"/>
            </a:pPr>
            <a:r>
              <a:rPr lang="en-US" sz="2600" b="0" dirty="0"/>
              <a:t>Use the correct dish racks and never overload racks. </a:t>
            </a:r>
          </a:p>
          <a:p>
            <a:pPr marL="457200" indent="-457200">
              <a:spcBef>
                <a:spcPts val="2400"/>
              </a:spcBef>
              <a:buFont typeface="Arial" panose="020B0604020202020204" pitchFamily="34" charset="0"/>
              <a:buChar char="•"/>
            </a:pPr>
            <a:r>
              <a:rPr lang="en-US" sz="2600" b="0" dirty="0"/>
              <a:t>Air-dry all items.</a:t>
            </a:r>
          </a:p>
          <a:p>
            <a:pPr marL="457200" indent="-457200">
              <a:spcBef>
                <a:spcPts val="2400"/>
              </a:spcBef>
              <a:buFont typeface="Arial" panose="020B0604020202020204" pitchFamily="34" charset="0"/>
              <a:buChar char="•"/>
            </a:pPr>
            <a:r>
              <a:rPr lang="en-US" sz="2600" b="0" i="0" dirty="0">
                <a:effectLst/>
                <a:latin typeface="Arial" panose="020B0604020202020204" pitchFamily="34" charset="0"/>
              </a:rPr>
              <a:t>Check water temperature, pressure, and sanitizing levels.</a:t>
            </a:r>
            <a:endParaRPr lang="en-US" sz="2600" b="0" dirty="0"/>
          </a:p>
          <a:p>
            <a:endParaRPr lang="en-US" dirty="0"/>
          </a:p>
        </p:txBody>
      </p:sp>
      <p:pic>
        <p:nvPicPr>
          <p:cNvPr id="4" name="Picture Placeholder 3" descr="A rack of dirty dishes loaded underneath a hand spraying water ">
            <a:extLst>
              <a:ext uri="{FF2B5EF4-FFF2-40B4-BE49-F238E27FC236}">
                <a16:creationId xmlns:a16="http://schemas.microsoft.com/office/drawing/2014/main" id="{654A0649-31FE-4E27-85CB-33EF6BD3E33A}"/>
              </a:ext>
            </a:extLst>
          </p:cNvPr>
          <p:cNvPicPr>
            <a:picLocks noGrp="1" noChangeAspect="1"/>
          </p:cNvPicPr>
          <p:nvPr>
            <p:ph type="pic" sz="quarter" idx="11"/>
          </p:nvPr>
        </p:nvPicPr>
        <p:blipFill>
          <a:blip r:embed="rId3">
            <a:extLst>
              <a:ext uri="{28A0092B-C50C-407E-A947-70E740481C1C}">
                <a14:useLocalDpi xmlns:a14="http://schemas.microsoft.com/office/drawing/2010/main" val="0"/>
              </a:ext>
            </a:extLst>
          </a:blip>
          <a:srcRect l="25143" r="25143"/>
          <a:stretch>
            <a:fillRect/>
          </a:stretch>
        </p:blipFill>
        <p:spPr/>
      </p:pic>
      <p:sp>
        <p:nvSpPr>
          <p:cNvPr id="6" name="Slide Number Placeholder 5"/>
          <p:cNvSpPr>
            <a:spLocks noGrp="1"/>
          </p:cNvSpPr>
          <p:nvPr>
            <p:ph type="sldNum" sz="quarter" idx="4"/>
          </p:nvPr>
        </p:nvSpPr>
        <p:spPr/>
        <p:txBody>
          <a:bodyPr/>
          <a:lstStyle/>
          <a:p>
            <a:fld id="{BF568A59-ACA4-4C70-9252-AAB755DA2F6B}" type="slidenum">
              <a:rPr lang="en-US" smtClean="0"/>
              <a:pPr/>
              <a:t>11</a:t>
            </a:fld>
            <a:endParaRPr lang="en-US"/>
          </a:p>
        </p:txBody>
      </p:sp>
    </p:spTree>
    <p:extLst>
      <p:ext uri="{BB962C8B-B14F-4D97-AF65-F5344CB8AC3E}">
        <p14:creationId xmlns:p14="http://schemas.microsoft.com/office/powerpoint/2010/main" val="20133327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Manual Dishwashing </a:t>
            </a:r>
          </a:p>
        </p:txBody>
      </p:sp>
      <p:sp>
        <p:nvSpPr>
          <p:cNvPr id="4" name="Content Placeholder 3"/>
          <p:cNvSpPr>
            <a:spLocks noGrp="1"/>
          </p:cNvSpPr>
          <p:nvPr>
            <p:ph sz="half" idx="1"/>
          </p:nvPr>
        </p:nvSpPr>
        <p:spPr>
          <a:xfrm>
            <a:off x="612648" y="1554480"/>
            <a:ext cx="7406640" cy="4526280"/>
          </a:xfrm>
        </p:spPr>
        <p:txBody>
          <a:bodyPr>
            <a:normAutofit/>
          </a:bodyPr>
          <a:lstStyle/>
          <a:p>
            <a:pPr>
              <a:spcBef>
                <a:spcPts val="1800"/>
              </a:spcBef>
            </a:pPr>
            <a:r>
              <a:rPr lang="en-US" dirty="0"/>
              <a:t>Prepare </a:t>
            </a:r>
            <a:r>
              <a:rPr lang="en-US" dirty="0">
                <a:solidFill>
                  <a:schemeClr val="bg2"/>
                </a:solidFill>
              </a:rPr>
              <a:t>a three-compartment sink </a:t>
            </a:r>
            <a:r>
              <a:rPr lang="en-US" dirty="0"/>
              <a:t>by correctly setting up each compartment. </a:t>
            </a:r>
          </a:p>
          <a:p>
            <a:pPr>
              <a:spcBef>
                <a:spcPts val="1800"/>
              </a:spcBef>
            </a:pPr>
            <a:r>
              <a:rPr lang="en-US" dirty="0"/>
              <a:t>To clean and sanitize:</a:t>
            </a:r>
          </a:p>
          <a:p>
            <a:pPr marL="457200" indent="-457200">
              <a:spcBef>
                <a:spcPts val="1800"/>
              </a:spcBef>
              <a:buFont typeface="Arial" panose="020B0604020202020204" pitchFamily="34" charset="0"/>
              <a:buChar char="•"/>
            </a:pPr>
            <a:r>
              <a:rPr lang="en-US" sz="2600" b="0" dirty="0"/>
              <a:t>Scrape items.</a:t>
            </a:r>
          </a:p>
          <a:p>
            <a:pPr marL="457200" indent="-457200">
              <a:spcBef>
                <a:spcPts val="1800"/>
              </a:spcBef>
              <a:buFont typeface="Arial" panose="020B0604020202020204" pitchFamily="34" charset="0"/>
              <a:buChar char="•"/>
            </a:pPr>
            <a:r>
              <a:rPr lang="en-US" sz="2600" b="0" dirty="0"/>
              <a:t>Wash items in the first sink.</a:t>
            </a:r>
          </a:p>
          <a:p>
            <a:pPr marL="457200" indent="-457200">
              <a:spcBef>
                <a:spcPts val="1800"/>
              </a:spcBef>
              <a:buFont typeface="Arial" panose="020B0604020202020204" pitchFamily="34" charset="0"/>
              <a:buChar char="•"/>
            </a:pPr>
            <a:r>
              <a:rPr lang="en-US" sz="2600" b="0" dirty="0"/>
              <a:t>Rinse items in the second sink. </a:t>
            </a:r>
          </a:p>
          <a:p>
            <a:pPr marL="457200" indent="-457200">
              <a:spcBef>
                <a:spcPts val="1800"/>
              </a:spcBef>
              <a:buFont typeface="Arial" panose="020B0604020202020204" pitchFamily="34" charset="0"/>
              <a:buChar char="•"/>
            </a:pPr>
            <a:r>
              <a:rPr lang="en-US" sz="2600" b="0" dirty="0"/>
              <a:t>Sanitize items in the third sink.</a:t>
            </a:r>
          </a:p>
          <a:p>
            <a:pPr marL="457200" indent="-457200">
              <a:spcBef>
                <a:spcPts val="1800"/>
              </a:spcBef>
              <a:buFont typeface="Arial" panose="020B0604020202020204" pitchFamily="34" charset="0"/>
              <a:buChar char="•"/>
            </a:pPr>
            <a:r>
              <a:rPr lang="en-US" sz="2600" b="0" dirty="0"/>
              <a:t>Air dry on a clean, sanitized surface. </a:t>
            </a:r>
          </a:p>
          <a:p>
            <a:endParaRPr lang="en-US" dirty="0"/>
          </a:p>
        </p:txBody>
      </p:sp>
      <p:pic>
        <p:nvPicPr>
          <p:cNvPr id="9" name="Picture Placeholder 8" descr="A dish washer rinsing a pan in the second sink of a three-compartment sink&#10;">
            <a:extLst>
              <a:ext uri="{FF2B5EF4-FFF2-40B4-BE49-F238E27FC236}">
                <a16:creationId xmlns:a16="http://schemas.microsoft.com/office/drawing/2014/main" id="{6A9683B3-0924-4DD9-8FC0-8FC9FA00D356}"/>
              </a:ext>
            </a:extLst>
          </p:cNvPr>
          <p:cNvPicPr>
            <a:picLocks noGrp="1" noChangeAspect="1"/>
          </p:cNvPicPr>
          <p:nvPr>
            <p:ph type="pic" sz="quarter" idx="11"/>
          </p:nvPr>
        </p:nvPicPr>
        <p:blipFill>
          <a:blip r:embed="rId3">
            <a:extLst>
              <a:ext uri="{28A0092B-C50C-407E-A947-70E740481C1C}">
                <a14:useLocalDpi xmlns:a14="http://schemas.microsoft.com/office/drawing/2010/main" val="0"/>
              </a:ext>
            </a:extLst>
          </a:blip>
          <a:srcRect t="5506" b="5506"/>
          <a:stretch>
            <a:fillRect/>
          </a:stretch>
        </p:blipFill>
        <p:spPr/>
      </p:pic>
      <p:sp>
        <p:nvSpPr>
          <p:cNvPr id="5" name="Slide Number Placeholder 4"/>
          <p:cNvSpPr>
            <a:spLocks noGrp="1"/>
          </p:cNvSpPr>
          <p:nvPr>
            <p:ph type="sldNum" sz="quarter" idx="4"/>
          </p:nvPr>
        </p:nvSpPr>
        <p:spPr/>
        <p:txBody>
          <a:bodyPr/>
          <a:lstStyle/>
          <a:p>
            <a:fld id="{BF568A59-ACA4-4C70-9252-AAB755DA2F6B}" type="slidenum">
              <a:rPr lang="en-US" smtClean="0"/>
              <a:pPr/>
              <a:t>12</a:t>
            </a:fld>
            <a:endParaRPr lang="en-US"/>
          </a:p>
        </p:txBody>
      </p:sp>
    </p:spTree>
    <p:extLst>
      <p:ext uri="{BB962C8B-B14F-4D97-AF65-F5344CB8AC3E}">
        <p14:creationId xmlns:p14="http://schemas.microsoft.com/office/powerpoint/2010/main" val="7122296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7738E1C6-4F96-4218-B903-E73015DA733B}"/>
              </a:ext>
            </a:extLst>
          </p:cNvPr>
          <p:cNvSpPr>
            <a:spLocks noGrp="1"/>
          </p:cNvSpPr>
          <p:nvPr>
            <p:ph type="title"/>
          </p:nvPr>
        </p:nvSpPr>
        <p:spPr/>
        <p:txBody>
          <a:bodyPr/>
          <a:lstStyle/>
          <a:p>
            <a:r>
              <a:rPr lang="en-US" dirty="0"/>
              <a:t>Storing Tableware and Equipment </a:t>
            </a:r>
          </a:p>
        </p:txBody>
      </p:sp>
      <p:sp>
        <p:nvSpPr>
          <p:cNvPr id="7" name="Content Placeholder 6">
            <a:extLst>
              <a:ext uri="{FF2B5EF4-FFF2-40B4-BE49-F238E27FC236}">
                <a16:creationId xmlns:a16="http://schemas.microsoft.com/office/drawing/2014/main" id="{D025796C-ED13-46C8-BCAE-58DAEF849835}"/>
              </a:ext>
            </a:extLst>
          </p:cNvPr>
          <p:cNvSpPr>
            <a:spLocks noGrp="1"/>
          </p:cNvSpPr>
          <p:nvPr>
            <p:ph sz="half" idx="1"/>
          </p:nvPr>
        </p:nvSpPr>
        <p:spPr>
          <a:xfrm>
            <a:off x="612648" y="1554480"/>
            <a:ext cx="7404317" cy="4351338"/>
          </a:xfrm>
        </p:spPr>
        <p:txBody>
          <a:bodyPr vert="horz" lIns="457200" tIns="45720" rIns="457200" bIns="45720" rtlCol="0" anchor="t">
            <a:normAutofit/>
          </a:bodyPr>
          <a:lstStyle/>
          <a:p>
            <a:pPr marL="457200" indent="-457200">
              <a:spcBef>
                <a:spcPts val="1800"/>
              </a:spcBef>
              <a:buFont typeface="Arial" panose="020B0604020202020204" pitchFamily="34" charset="0"/>
              <a:buChar char="•"/>
            </a:pPr>
            <a:r>
              <a:rPr lang="en-US" sz="2600" b="0" dirty="0"/>
              <a:t>Store at least six inches from the floor.</a:t>
            </a:r>
            <a:endParaRPr lang="en-US" sz="2600" b="0" dirty="0">
              <a:cs typeface="Arial"/>
            </a:endParaRPr>
          </a:p>
          <a:p>
            <a:pPr marL="457200" indent="-457200">
              <a:spcBef>
                <a:spcPts val="1800"/>
              </a:spcBef>
              <a:buFont typeface="Arial" panose="020B0604020202020204" pitchFamily="34" charset="0"/>
              <a:buChar char="•"/>
            </a:pPr>
            <a:r>
              <a:rPr lang="en-US" sz="2600" b="0" dirty="0"/>
              <a:t>Clean and sanitize drawers and shelves. </a:t>
            </a:r>
          </a:p>
          <a:p>
            <a:pPr marL="457200" indent="-457200">
              <a:spcBef>
                <a:spcPts val="1800"/>
              </a:spcBef>
              <a:buFont typeface="Arial" panose="020B0604020202020204" pitchFamily="34" charset="0"/>
              <a:buChar char="•"/>
            </a:pPr>
            <a:r>
              <a:rPr lang="en-US" sz="2600" b="0" i="0" dirty="0">
                <a:effectLst/>
              </a:rPr>
              <a:t>Store glasses upside down and flatware with handles up.</a:t>
            </a:r>
            <a:r>
              <a:rPr lang="en-US" sz="2600" b="0" dirty="0"/>
              <a:t> </a:t>
            </a:r>
          </a:p>
          <a:p>
            <a:pPr marL="457200" indent="-457200">
              <a:spcBef>
                <a:spcPts val="1800"/>
              </a:spcBef>
              <a:buFont typeface="Arial" panose="020B0604020202020204" pitchFamily="34" charset="0"/>
              <a:buChar char="•"/>
            </a:pPr>
            <a:r>
              <a:rPr lang="en-US" sz="2600" b="0" dirty="0"/>
              <a:t>Clean and sanitize trays and carts used to carry clean tableware and utensils. </a:t>
            </a:r>
          </a:p>
          <a:p>
            <a:pPr marL="457200" indent="-457200">
              <a:spcBef>
                <a:spcPts val="1800"/>
              </a:spcBef>
              <a:buFont typeface="Arial" panose="020B0604020202020204" pitchFamily="34" charset="0"/>
              <a:buChar char="•"/>
            </a:pPr>
            <a:r>
              <a:rPr lang="en-US" sz="2600" b="0" dirty="0"/>
              <a:t>Cover the food-contact surfaces of stationary equipment until ready for use.</a:t>
            </a:r>
          </a:p>
          <a:p>
            <a:pPr marL="457200" indent="-457200">
              <a:buFont typeface="Arial" panose="020B0604020202020204" pitchFamily="34" charset="0"/>
              <a:buChar char="•"/>
            </a:pPr>
            <a:endParaRPr lang="en-US" dirty="0"/>
          </a:p>
        </p:txBody>
      </p:sp>
      <p:pic>
        <p:nvPicPr>
          <p:cNvPr id="9" name="Picture Placeholder 8" descr="Silverware stored in a silverware container with handles facing up&#10;">
            <a:extLst>
              <a:ext uri="{FF2B5EF4-FFF2-40B4-BE49-F238E27FC236}">
                <a16:creationId xmlns:a16="http://schemas.microsoft.com/office/drawing/2014/main" id="{89E1996C-EFB6-4D3B-85E2-32EC53D79684}"/>
              </a:ext>
            </a:extLst>
          </p:cNvPr>
          <p:cNvPicPr>
            <a:picLocks noGrp="1" noChangeAspect="1"/>
          </p:cNvPicPr>
          <p:nvPr>
            <p:ph type="pic" sz="quarter" idx="11"/>
          </p:nvPr>
        </p:nvPicPr>
        <p:blipFill>
          <a:blip r:embed="rId3">
            <a:extLst>
              <a:ext uri="{28A0092B-C50C-407E-A947-70E740481C1C}">
                <a14:useLocalDpi xmlns:a14="http://schemas.microsoft.com/office/drawing/2010/main" val="0"/>
              </a:ext>
            </a:extLst>
          </a:blip>
          <a:srcRect l="12714" r="12714"/>
          <a:stretch>
            <a:fillRect/>
          </a:stretch>
        </p:blipFill>
        <p:spPr/>
      </p:pic>
      <p:sp>
        <p:nvSpPr>
          <p:cNvPr id="5" name="Slide Number Placeholder 4"/>
          <p:cNvSpPr>
            <a:spLocks noGrp="1"/>
          </p:cNvSpPr>
          <p:nvPr>
            <p:ph type="sldNum" sz="quarter" idx="4"/>
          </p:nvPr>
        </p:nvSpPr>
        <p:spPr/>
        <p:txBody>
          <a:bodyPr/>
          <a:lstStyle/>
          <a:p>
            <a:fld id="{BF568A59-ACA4-4C70-9252-AAB755DA2F6B}" type="slidenum">
              <a:rPr lang="en-US" smtClean="0"/>
              <a:pPr/>
              <a:t>13</a:t>
            </a:fld>
            <a:endParaRPr lang="en-US" dirty="0"/>
          </a:p>
        </p:txBody>
      </p:sp>
    </p:spTree>
    <p:extLst>
      <p:ext uri="{BB962C8B-B14F-4D97-AF65-F5344CB8AC3E}">
        <p14:creationId xmlns:p14="http://schemas.microsoft.com/office/powerpoint/2010/main" val="22369960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FB8E8C-E8CF-44D7-BBBB-842F2885A11F}"/>
              </a:ext>
            </a:extLst>
          </p:cNvPr>
          <p:cNvSpPr>
            <a:spLocks noGrp="1"/>
          </p:cNvSpPr>
          <p:nvPr>
            <p:ph type="title"/>
          </p:nvPr>
        </p:nvSpPr>
        <p:spPr/>
        <p:txBody>
          <a:bodyPr/>
          <a:lstStyle/>
          <a:p>
            <a:r>
              <a:rPr lang="en-US" dirty="0"/>
              <a:t>12.4 Cleaning the Premises </a:t>
            </a:r>
          </a:p>
        </p:txBody>
      </p:sp>
      <p:sp>
        <p:nvSpPr>
          <p:cNvPr id="3" name="Content Placeholder 2">
            <a:extLst>
              <a:ext uri="{FF2B5EF4-FFF2-40B4-BE49-F238E27FC236}">
                <a16:creationId xmlns:a16="http://schemas.microsoft.com/office/drawing/2014/main" id="{D6722AA7-553B-4280-8493-6F3BC93C1246}"/>
              </a:ext>
            </a:extLst>
          </p:cNvPr>
          <p:cNvSpPr>
            <a:spLocks noGrp="1"/>
          </p:cNvSpPr>
          <p:nvPr>
            <p:ph idx="1"/>
          </p:nvPr>
        </p:nvSpPr>
        <p:spPr/>
        <p:txBody>
          <a:bodyPr>
            <a:normAutofit/>
          </a:bodyPr>
          <a:lstStyle/>
          <a:p>
            <a:pPr>
              <a:spcBef>
                <a:spcPts val="2400"/>
              </a:spcBef>
            </a:pPr>
            <a:r>
              <a:rPr lang="en-US" dirty="0"/>
              <a:t>Using wiping cloths</a:t>
            </a:r>
          </a:p>
          <a:p>
            <a:pPr marL="457200" indent="-457200">
              <a:spcBef>
                <a:spcPts val="2400"/>
              </a:spcBef>
              <a:buFont typeface="Arial" panose="020B0604020202020204" pitchFamily="34" charset="0"/>
              <a:buChar char="•"/>
            </a:pPr>
            <a:r>
              <a:rPr lang="en-US" sz="2600" b="0" dirty="0"/>
              <a:t>Wet: use to wipe counters and other surfaces.</a:t>
            </a:r>
          </a:p>
          <a:p>
            <a:pPr marL="457200" indent="-457200">
              <a:spcBef>
                <a:spcPts val="2400"/>
              </a:spcBef>
              <a:buFont typeface="Arial" panose="020B0604020202020204" pitchFamily="34" charset="0"/>
              <a:buChar char="•"/>
            </a:pPr>
            <a:r>
              <a:rPr lang="en-US" sz="2600" b="0" dirty="0"/>
              <a:t>Dry: use to wipe food spills from tableware. </a:t>
            </a:r>
          </a:p>
          <a:p>
            <a:pPr>
              <a:spcBef>
                <a:spcPts val="2400"/>
              </a:spcBef>
            </a:pPr>
            <a:r>
              <a:rPr lang="en-US" dirty="0"/>
              <a:t>Non-food contact surfaces </a:t>
            </a:r>
          </a:p>
          <a:p>
            <a:pPr marL="457200" indent="-457200">
              <a:spcBef>
                <a:spcPts val="2400"/>
              </a:spcBef>
              <a:buFont typeface="Arial" panose="020B0604020202020204" pitchFamily="34" charset="0"/>
              <a:buChar char="•"/>
            </a:pPr>
            <a:r>
              <a:rPr lang="en-US" sz="2600" b="0" dirty="0"/>
              <a:t>Need to be cleaned regularly but not sanitized </a:t>
            </a:r>
          </a:p>
          <a:p>
            <a:pPr>
              <a:spcBef>
                <a:spcPts val="2400"/>
              </a:spcBef>
            </a:pPr>
            <a:r>
              <a:rPr lang="en-US" dirty="0"/>
              <a:t>Diarrhea and vomit must be cleaned up immediately. </a:t>
            </a:r>
          </a:p>
        </p:txBody>
      </p:sp>
      <p:sp>
        <p:nvSpPr>
          <p:cNvPr id="5" name="Slide Number Placeholder 4"/>
          <p:cNvSpPr>
            <a:spLocks noGrp="1"/>
          </p:cNvSpPr>
          <p:nvPr>
            <p:ph type="sldNum" sz="quarter" idx="4"/>
          </p:nvPr>
        </p:nvSpPr>
        <p:spPr/>
        <p:txBody>
          <a:bodyPr/>
          <a:lstStyle/>
          <a:p>
            <a:fld id="{BF568A59-ACA4-4C70-9252-AAB755DA2F6B}" type="slidenum">
              <a:rPr lang="en-US" smtClean="0"/>
              <a:pPr/>
              <a:t>14</a:t>
            </a:fld>
            <a:endParaRPr lang="en-US"/>
          </a:p>
        </p:txBody>
      </p:sp>
    </p:spTree>
    <p:extLst>
      <p:ext uri="{BB962C8B-B14F-4D97-AF65-F5344CB8AC3E}">
        <p14:creationId xmlns:p14="http://schemas.microsoft.com/office/powerpoint/2010/main" val="10862176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Using and Storing Cleaning Tools and Supplies </a:t>
            </a:r>
          </a:p>
        </p:txBody>
      </p:sp>
      <p:sp>
        <p:nvSpPr>
          <p:cNvPr id="9" name="Content Placeholder 8">
            <a:extLst>
              <a:ext uri="{FF2B5EF4-FFF2-40B4-BE49-F238E27FC236}">
                <a16:creationId xmlns:a16="http://schemas.microsoft.com/office/drawing/2014/main" id="{13B28958-2249-4FC1-BB9B-AF552CD5EEBD}"/>
              </a:ext>
            </a:extLst>
          </p:cNvPr>
          <p:cNvSpPr>
            <a:spLocks noGrp="1"/>
          </p:cNvSpPr>
          <p:nvPr>
            <p:ph sz="half" idx="1"/>
          </p:nvPr>
        </p:nvSpPr>
        <p:spPr>
          <a:xfrm>
            <a:off x="612648" y="1554480"/>
            <a:ext cx="5483352" cy="4351338"/>
          </a:xfrm>
        </p:spPr>
        <p:txBody>
          <a:bodyPr>
            <a:normAutofit/>
          </a:bodyPr>
          <a:lstStyle/>
          <a:p>
            <a:pPr>
              <a:spcBef>
                <a:spcPts val="2400"/>
              </a:spcBef>
            </a:pPr>
            <a:r>
              <a:rPr lang="en-US" dirty="0"/>
              <a:t>Store cleaning tools in a designated area away from food. Include:</a:t>
            </a:r>
          </a:p>
          <a:p>
            <a:pPr marL="457200" indent="-457200">
              <a:spcBef>
                <a:spcPts val="2400"/>
              </a:spcBef>
              <a:buFont typeface="Arial" panose="020B0604020202020204" pitchFamily="34" charset="0"/>
              <a:buChar char="•"/>
            </a:pPr>
            <a:r>
              <a:rPr lang="en-US" sz="2600" b="0" dirty="0"/>
              <a:t>Good lighting</a:t>
            </a:r>
          </a:p>
          <a:p>
            <a:pPr marL="457200" indent="-457200">
              <a:spcBef>
                <a:spcPts val="2400"/>
              </a:spcBef>
              <a:buFont typeface="Arial" panose="020B0604020202020204" pitchFamily="34" charset="0"/>
              <a:buChar char="•"/>
            </a:pPr>
            <a:r>
              <a:rPr lang="en-US" sz="2600" b="0" dirty="0"/>
              <a:t>Hooks</a:t>
            </a:r>
          </a:p>
          <a:p>
            <a:pPr marL="457200" indent="-457200">
              <a:spcBef>
                <a:spcPts val="2400"/>
              </a:spcBef>
              <a:buFont typeface="Arial" panose="020B0604020202020204" pitchFamily="34" charset="0"/>
              <a:buChar char="•"/>
            </a:pPr>
            <a:r>
              <a:rPr lang="en-US" sz="2600" b="0" dirty="0"/>
              <a:t>Utility sink</a:t>
            </a:r>
          </a:p>
          <a:p>
            <a:pPr marL="457200" indent="-457200">
              <a:spcBef>
                <a:spcPts val="2400"/>
              </a:spcBef>
              <a:buFont typeface="Arial" panose="020B0604020202020204" pitchFamily="34" charset="0"/>
              <a:buChar char="•"/>
            </a:pPr>
            <a:r>
              <a:rPr lang="en-US" sz="2600" b="0" dirty="0"/>
              <a:t>Floor drain </a:t>
            </a:r>
          </a:p>
        </p:txBody>
      </p:sp>
      <p:pic>
        <p:nvPicPr>
          <p:cNvPr id="6" name="Picture Placeholder 5" descr="An employee dumping dirty mop water from a bucket into a curbed floor drain">
            <a:extLst>
              <a:ext uri="{FF2B5EF4-FFF2-40B4-BE49-F238E27FC236}">
                <a16:creationId xmlns:a16="http://schemas.microsoft.com/office/drawing/2014/main" id="{F3057385-30E0-4370-86F0-8DC5331F8063}"/>
              </a:ext>
            </a:extLst>
          </p:cNvPr>
          <p:cNvPicPr>
            <a:picLocks noGrp="1" noChangeAspect="1"/>
          </p:cNvPicPr>
          <p:nvPr>
            <p:ph type="pic" sz="quarter" idx="11"/>
          </p:nvPr>
        </p:nvPicPr>
        <p:blipFill>
          <a:blip r:embed="rId3">
            <a:extLst>
              <a:ext uri="{28A0092B-C50C-407E-A947-70E740481C1C}">
                <a14:useLocalDpi xmlns:a14="http://schemas.microsoft.com/office/drawing/2010/main" val="0"/>
              </a:ext>
            </a:extLst>
          </a:blip>
          <a:srcRect l="10444" r="10444"/>
          <a:stretch>
            <a:fillRect/>
          </a:stretch>
        </p:blipFill>
        <p:spPr/>
      </p:pic>
      <p:sp>
        <p:nvSpPr>
          <p:cNvPr id="5" name="Slide Number Placeholder 4"/>
          <p:cNvSpPr>
            <a:spLocks noGrp="1"/>
          </p:cNvSpPr>
          <p:nvPr>
            <p:ph type="sldNum" sz="quarter" idx="4"/>
          </p:nvPr>
        </p:nvSpPr>
        <p:spPr/>
        <p:txBody>
          <a:bodyPr/>
          <a:lstStyle/>
          <a:p>
            <a:fld id="{BF568A59-ACA4-4C70-9252-AAB755DA2F6B}" type="slidenum">
              <a:rPr lang="en-US" smtClean="0"/>
              <a:pPr/>
              <a:t>15</a:t>
            </a:fld>
            <a:endParaRPr lang="en-US"/>
          </a:p>
        </p:txBody>
      </p:sp>
    </p:spTree>
    <p:extLst>
      <p:ext uri="{BB962C8B-B14F-4D97-AF65-F5344CB8AC3E}">
        <p14:creationId xmlns:p14="http://schemas.microsoft.com/office/powerpoint/2010/main" val="24218637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D745CC-7ABC-4892-89EB-6DFF05C7D5E1}"/>
              </a:ext>
            </a:extLst>
          </p:cNvPr>
          <p:cNvSpPr>
            <a:spLocks noGrp="1"/>
          </p:cNvSpPr>
          <p:nvPr>
            <p:ph type="title"/>
          </p:nvPr>
        </p:nvSpPr>
        <p:spPr/>
        <p:txBody>
          <a:bodyPr/>
          <a:lstStyle/>
          <a:p>
            <a:r>
              <a:rPr lang="en-US" dirty="0"/>
              <a:t>Using Foodservice Chemicals </a:t>
            </a:r>
          </a:p>
        </p:txBody>
      </p:sp>
      <p:sp>
        <p:nvSpPr>
          <p:cNvPr id="3" name="Content Placeholder 2">
            <a:extLst>
              <a:ext uri="{FF2B5EF4-FFF2-40B4-BE49-F238E27FC236}">
                <a16:creationId xmlns:a16="http://schemas.microsoft.com/office/drawing/2014/main" id="{88BF84ED-7E4E-4274-A2F6-08A659CB5232}"/>
              </a:ext>
            </a:extLst>
          </p:cNvPr>
          <p:cNvSpPr>
            <a:spLocks noGrp="1"/>
          </p:cNvSpPr>
          <p:nvPr>
            <p:ph idx="1"/>
          </p:nvPr>
        </p:nvSpPr>
        <p:spPr/>
        <p:txBody>
          <a:bodyPr>
            <a:normAutofit/>
          </a:bodyPr>
          <a:lstStyle/>
          <a:p>
            <a:r>
              <a:rPr lang="en-US" dirty="0"/>
              <a:t>Guidelines for using </a:t>
            </a:r>
            <a:r>
              <a:rPr lang="en-US" dirty="0">
                <a:solidFill>
                  <a:schemeClr val="bg2"/>
                </a:solidFill>
              </a:rPr>
              <a:t>foodservice chemicals </a:t>
            </a:r>
            <a:r>
              <a:rPr lang="en-US" dirty="0"/>
              <a:t>safely include: </a:t>
            </a:r>
          </a:p>
          <a:p>
            <a:pPr marL="457200" indent="-457200">
              <a:buFont typeface="Arial" panose="020B0604020202020204" pitchFamily="34" charset="0"/>
              <a:buChar char="•"/>
            </a:pPr>
            <a:r>
              <a:rPr lang="en-US" b="0" dirty="0"/>
              <a:t>Only use chemicals approved for use in a foodservice operation.</a:t>
            </a:r>
          </a:p>
          <a:p>
            <a:pPr marL="457200" indent="-457200">
              <a:buFont typeface="Arial" panose="020B0604020202020204" pitchFamily="34" charset="0"/>
              <a:buChar char="•"/>
            </a:pPr>
            <a:r>
              <a:rPr lang="en-US" b="0" dirty="0"/>
              <a:t>Store chemicals in original containers: </a:t>
            </a:r>
          </a:p>
          <a:p>
            <a:pPr marL="1143000" lvl="1" indent="-457200"/>
            <a:r>
              <a:rPr lang="en-US" sz="2600" b="0" dirty="0">
                <a:solidFill>
                  <a:schemeClr val="tx2"/>
                </a:solidFill>
              </a:rPr>
              <a:t>below food, equipment, utensils, and linens.</a:t>
            </a:r>
          </a:p>
          <a:p>
            <a:pPr marL="457200" indent="-457200">
              <a:buFont typeface="Arial" panose="020B0604020202020204" pitchFamily="34" charset="0"/>
              <a:buChar char="•"/>
            </a:pPr>
            <a:r>
              <a:rPr lang="en-US" b="0" dirty="0"/>
              <a:t>Keep the original manufacturer’s label with directions. </a:t>
            </a:r>
          </a:p>
          <a:p>
            <a:pPr marL="457200" indent="-457200">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91037BD0-FA32-453C-9F00-16F527637A06}"/>
              </a:ext>
            </a:extLst>
          </p:cNvPr>
          <p:cNvSpPr>
            <a:spLocks noGrp="1"/>
          </p:cNvSpPr>
          <p:nvPr>
            <p:ph type="sldNum" sz="quarter" idx="4"/>
          </p:nvPr>
        </p:nvSpPr>
        <p:spPr/>
        <p:txBody>
          <a:bodyPr/>
          <a:lstStyle/>
          <a:p>
            <a:fld id="{BF568A59-ACA4-4C70-9252-AAB755DA2F6B}" type="slidenum">
              <a:rPr lang="en-US" smtClean="0"/>
              <a:pPr/>
              <a:t>16</a:t>
            </a:fld>
            <a:endParaRPr lang="en-US"/>
          </a:p>
        </p:txBody>
      </p:sp>
    </p:spTree>
    <p:extLst>
      <p:ext uri="{BB962C8B-B14F-4D97-AF65-F5344CB8AC3E}">
        <p14:creationId xmlns:p14="http://schemas.microsoft.com/office/powerpoint/2010/main" val="28104743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BB6F4245-3B7A-483D-B3C9-F15BB9219A7B}"/>
              </a:ext>
            </a:extLst>
          </p:cNvPr>
          <p:cNvSpPr>
            <a:spLocks noGrp="1"/>
          </p:cNvSpPr>
          <p:nvPr>
            <p:ph type="title"/>
          </p:nvPr>
        </p:nvSpPr>
        <p:spPr/>
        <p:txBody>
          <a:bodyPr/>
          <a:lstStyle/>
          <a:p>
            <a:r>
              <a:rPr lang="en-US" dirty="0"/>
              <a:t>12.5 Developing a Cleaning Program</a:t>
            </a:r>
          </a:p>
        </p:txBody>
      </p:sp>
      <p:sp>
        <p:nvSpPr>
          <p:cNvPr id="9" name="Content Placeholder 8">
            <a:extLst>
              <a:ext uri="{FF2B5EF4-FFF2-40B4-BE49-F238E27FC236}">
                <a16:creationId xmlns:a16="http://schemas.microsoft.com/office/drawing/2014/main" id="{3DCD1635-62FD-49F4-B90B-C5BF6DAC026F}"/>
              </a:ext>
            </a:extLst>
          </p:cNvPr>
          <p:cNvSpPr>
            <a:spLocks noGrp="1"/>
          </p:cNvSpPr>
          <p:nvPr>
            <p:ph sz="half" idx="1"/>
          </p:nvPr>
        </p:nvSpPr>
        <p:spPr>
          <a:xfrm>
            <a:off x="612647" y="1554480"/>
            <a:ext cx="7223413" cy="4351338"/>
          </a:xfrm>
        </p:spPr>
        <p:txBody>
          <a:bodyPr>
            <a:normAutofit/>
          </a:bodyPr>
          <a:lstStyle/>
          <a:p>
            <a:pPr marL="514350" indent="-514350">
              <a:buFont typeface="+mj-lt"/>
              <a:buAutoNum type="arabicPeriod"/>
            </a:pPr>
            <a:r>
              <a:rPr lang="en-US" dirty="0"/>
              <a:t>Identify cleaning needs.</a:t>
            </a:r>
          </a:p>
          <a:p>
            <a:pPr marL="514350" indent="-514350">
              <a:buFont typeface="+mj-lt"/>
              <a:buAutoNum type="arabicPeriod"/>
            </a:pPr>
            <a:r>
              <a:rPr lang="en-US" dirty="0"/>
              <a:t>Create a master cleaning schedule. </a:t>
            </a:r>
          </a:p>
          <a:p>
            <a:pPr marL="1143000" lvl="1" indent="-457200">
              <a:spcBef>
                <a:spcPts val="1800"/>
              </a:spcBef>
            </a:pPr>
            <a:r>
              <a:rPr lang="en-US" sz="2600" dirty="0">
                <a:solidFill>
                  <a:schemeClr val="tx2"/>
                </a:solidFill>
              </a:rPr>
              <a:t>What should be cleaned.</a:t>
            </a:r>
          </a:p>
          <a:p>
            <a:pPr marL="1143000" lvl="1" indent="-457200">
              <a:spcBef>
                <a:spcPts val="1800"/>
              </a:spcBef>
            </a:pPr>
            <a:r>
              <a:rPr lang="en-US" sz="2600" dirty="0">
                <a:solidFill>
                  <a:schemeClr val="tx2"/>
                </a:solidFill>
              </a:rPr>
              <a:t>Who should clean it. </a:t>
            </a:r>
          </a:p>
          <a:p>
            <a:pPr marL="1143000" lvl="1" indent="-457200">
              <a:spcBef>
                <a:spcPts val="1800"/>
              </a:spcBef>
            </a:pPr>
            <a:r>
              <a:rPr lang="en-US" sz="2600" dirty="0">
                <a:solidFill>
                  <a:schemeClr val="tx2"/>
                </a:solidFill>
              </a:rPr>
              <a:t>When it should be cleaned.</a:t>
            </a:r>
          </a:p>
          <a:p>
            <a:pPr marL="1143000" lvl="1" indent="-457200">
              <a:spcBef>
                <a:spcPts val="1800"/>
              </a:spcBef>
            </a:pPr>
            <a:r>
              <a:rPr lang="en-US" sz="2600" dirty="0">
                <a:solidFill>
                  <a:schemeClr val="tx2"/>
                </a:solidFill>
              </a:rPr>
              <a:t>How it should be cleaned.</a:t>
            </a:r>
          </a:p>
          <a:p>
            <a:endParaRPr lang="en-US" dirty="0"/>
          </a:p>
        </p:txBody>
      </p:sp>
      <p:pic>
        <p:nvPicPr>
          <p:cNvPr id="4" name="Picture Placeholder 3" descr="A red sanitizer bucket with a cloth inside. ">
            <a:extLst>
              <a:ext uri="{FF2B5EF4-FFF2-40B4-BE49-F238E27FC236}">
                <a16:creationId xmlns:a16="http://schemas.microsoft.com/office/drawing/2014/main" id="{8FB826F5-FE42-473E-A73B-DA9A12247FA8}"/>
              </a:ext>
            </a:extLst>
          </p:cNvPr>
          <p:cNvPicPr>
            <a:picLocks noGrp="1" noChangeAspect="1"/>
          </p:cNvPicPr>
          <p:nvPr>
            <p:ph type="pic" sz="quarter" idx="11"/>
          </p:nvPr>
        </p:nvPicPr>
        <p:blipFill>
          <a:blip r:embed="rId3">
            <a:extLst>
              <a:ext uri="{28A0092B-C50C-407E-A947-70E740481C1C}">
                <a14:useLocalDpi xmlns:a14="http://schemas.microsoft.com/office/drawing/2010/main" val="0"/>
              </a:ext>
            </a:extLst>
          </a:blip>
          <a:srcRect l="25143" r="25143"/>
          <a:stretch>
            <a:fillRect/>
          </a:stretch>
        </p:blipFill>
        <p:spPr/>
      </p:pic>
      <p:sp>
        <p:nvSpPr>
          <p:cNvPr id="7" name="Slide Number Placeholder 6"/>
          <p:cNvSpPr>
            <a:spLocks noGrp="1"/>
          </p:cNvSpPr>
          <p:nvPr>
            <p:ph type="sldNum" sz="quarter" idx="4"/>
          </p:nvPr>
        </p:nvSpPr>
        <p:spPr/>
        <p:txBody>
          <a:bodyPr/>
          <a:lstStyle/>
          <a:p>
            <a:fld id="{BF568A59-ACA4-4C70-9252-AAB755DA2F6B}" type="slidenum">
              <a:rPr lang="en-US" smtClean="0"/>
              <a:pPr/>
              <a:t>17</a:t>
            </a:fld>
            <a:endParaRPr lang="en-US"/>
          </a:p>
        </p:txBody>
      </p:sp>
    </p:spTree>
    <p:extLst>
      <p:ext uri="{BB962C8B-B14F-4D97-AF65-F5344CB8AC3E}">
        <p14:creationId xmlns:p14="http://schemas.microsoft.com/office/powerpoint/2010/main" val="30489301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BB6F4245-3B7A-483D-B3C9-F15BB9219A7B}"/>
              </a:ext>
            </a:extLst>
          </p:cNvPr>
          <p:cNvSpPr>
            <a:spLocks noGrp="1"/>
          </p:cNvSpPr>
          <p:nvPr>
            <p:ph type="title"/>
          </p:nvPr>
        </p:nvSpPr>
        <p:spPr/>
        <p:txBody>
          <a:bodyPr/>
          <a:lstStyle/>
          <a:p>
            <a:r>
              <a:rPr lang="en-US" dirty="0"/>
              <a:t>Developing a Cleaning Program</a:t>
            </a:r>
          </a:p>
        </p:txBody>
      </p:sp>
      <p:sp>
        <p:nvSpPr>
          <p:cNvPr id="9" name="Content Placeholder 8">
            <a:extLst>
              <a:ext uri="{FF2B5EF4-FFF2-40B4-BE49-F238E27FC236}">
                <a16:creationId xmlns:a16="http://schemas.microsoft.com/office/drawing/2014/main" id="{3DCD1635-62FD-49F4-B90B-C5BF6DAC026F}"/>
              </a:ext>
            </a:extLst>
          </p:cNvPr>
          <p:cNvSpPr>
            <a:spLocks noGrp="1"/>
          </p:cNvSpPr>
          <p:nvPr>
            <p:ph idx="1"/>
          </p:nvPr>
        </p:nvSpPr>
        <p:spPr/>
        <p:txBody>
          <a:bodyPr>
            <a:normAutofit/>
          </a:bodyPr>
          <a:lstStyle/>
          <a:p>
            <a:pPr marL="514350" indent="-514350">
              <a:spcBef>
                <a:spcPts val="2400"/>
              </a:spcBef>
              <a:buFont typeface="+mj-lt"/>
              <a:buAutoNum type="arabicPeriod" startAt="3"/>
            </a:pPr>
            <a:r>
              <a:rPr lang="en-US" dirty="0"/>
              <a:t>Choose cleaning Materials</a:t>
            </a:r>
          </a:p>
          <a:p>
            <a:pPr marL="457200" indent="-457200">
              <a:spcBef>
                <a:spcPts val="2400"/>
              </a:spcBef>
              <a:buFont typeface="Arial" panose="020B0604020202020204" pitchFamily="34" charset="0"/>
              <a:buChar char="•"/>
            </a:pPr>
            <a:r>
              <a:rPr lang="en-US" sz="2600" b="0" dirty="0"/>
              <a:t>See tasks in the master cleaning schedule.</a:t>
            </a:r>
          </a:p>
          <a:p>
            <a:pPr marL="457200" indent="-457200">
              <a:spcBef>
                <a:spcPts val="2400"/>
              </a:spcBef>
              <a:buFont typeface="Arial" panose="020B0604020202020204" pitchFamily="34" charset="0"/>
              <a:buChar char="•"/>
            </a:pPr>
            <a:r>
              <a:rPr lang="en-US" sz="2600" b="0" dirty="0"/>
              <a:t>Replace worn tools.</a:t>
            </a:r>
          </a:p>
          <a:p>
            <a:pPr marL="457200" indent="-457200">
              <a:spcBef>
                <a:spcPts val="2400"/>
              </a:spcBef>
              <a:buFont typeface="Arial" panose="020B0604020202020204" pitchFamily="34" charset="0"/>
              <a:buChar char="•"/>
            </a:pPr>
            <a:r>
              <a:rPr lang="en-US" sz="2600" b="0" dirty="0"/>
              <a:t>Provide staff with protective gear.</a:t>
            </a:r>
          </a:p>
          <a:p>
            <a:pPr marL="457200" indent="-457200">
              <a:buFont typeface="Arial" panose="020B0604020202020204" pitchFamily="34" charset="0"/>
              <a:buChar char="•"/>
            </a:pPr>
            <a:endParaRPr lang="en-US" dirty="0"/>
          </a:p>
          <a:p>
            <a:endParaRPr lang="en-US" dirty="0"/>
          </a:p>
        </p:txBody>
      </p:sp>
      <p:sp>
        <p:nvSpPr>
          <p:cNvPr id="4" name="Content Placeholder 3">
            <a:extLst>
              <a:ext uri="{FF2B5EF4-FFF2-40B4-BE49-F238E27FC236}">
                <a16:creationId xmlns:a16="http://schemas.microsoft.com/office/drawing/2014/main" id="{A0A95D8D-FCC8-4885-A9B1-7E6BCF241B6E}"/>
              </a:ext>
            </a:extLst>
          </p:cNvPr>
          <p:cNvSpPr>
            <a:spLocks noGrp="1"/>
          </p:cNvSpPr>
          <p:nvPr>
            <p:ph idx="10"/>
          </p:nvPr>
        </p:nvSpPr>
        <p:spPr/>
        <p:txBody>
          <a:bodyPr>
            <a:normAutofit/>
          </a:bodyPr>
          <a:lstStyle/>
          <a:p>
            <a:pPr marL="514350" indent="-514350">
              <a:spcBef>
                <a:spcPts val="2400"/>
              </a:spcBef>
              <a:buFont typeface="+mj-lt"/>
              <a:buAutoNum type="arabicPeriod" startAt="4"/>
            </a:pPr>
            <a:r>
              <a:rPr lang="en-US" dirty="0"/>
              <a:t>Implement the cleaning program </a:t>
            </a:r>
          </a:p>
          <a:p>
            <a:pPr marL="457200" indent="-457200">
              <a:spcBef>
                <a:spcPts val="2400"/>
              </a:spcBef>
              <a:buFont typeface="Arial" panose="020B0604020202020204" pitchFamily="34" charset="0"/>
              <a:buChar char="•"/>
            </a:pPr>
            <a:r>
              <a:rPr lang="en-US" sz="2600" b="0" dirty="0"/>
              <a:t>Have a kickoff meeting.</a:t>
            </a:r>
          </a:p>
          <a:p>
            <a:pPr marL="457200" indent="-457200">
              <a:spcBef>
                <a:spcPts val="2400"/>
              </a:spcBef>
              <a:buFont typeface="Arial" panose="020B0604020202020204" pitchFamily="34" charset="0"/>
              <a:buChar char="•"/>
            </a:pPr>
            <a:r>
              <a:rPr lang="en-US" sz="2600" b="0" dirty="0"/>
              <a:t>Schedule time for training.</a:t>
            </a:r>
          </a:p>
          <a:p>
            <a:pPr marL="457200" indent="-457200">
              <a:spcBef>
                <a:spcPts val="2400"/>
              </a:spcBef>
              <a:buFont typeface="Arial" panose="020B0604020202020204" pitchFamily="34" charset="0"/>
              <a:buChar char="•"/>
            </a:pPr>
            <a:r>
              <a:rPr lang="en-US" sz="2600" b="0" dirty="0"/>
              <a:t>Motivate your staff.</a:t>
            </a:r>
          </a:p>
          <a:p>
            <a:pPr marL="457200" indent="-457200">
              <a:spcBef>
                <a:spcPts val="2400"/>
              </a:spcBef>
              <a:buFont typeface="Arial" panose="020B0604020202020204" pitchFamily="34" charset="0"/>
              <a:buChar char="•"/>
            </a:pPr>
            <a:r>
              <a:rPr lang="en-US" sz="2600" b="0" dirty="0"/>
              <a:t>Monitor to ensure it’s working.</a:t>
            </a:r>
          </a:p>
          <a:p>
            <a:endParaRPr lang="en-US" dirty="0"/>
          </a:p>
        </p:txBody>
      </p:sp>
      <p:sp>
        <p:nvSpPr>
          <p:cNvPr id="7" name="Slide Number Placeholder 6"/>
          <p:cNvSpPr>
            <a:spLocks noGrp="1"/>
          </p:cNvSpPr>
          <p:nvPr>
            <p:ph type="sldNum" sz="quarter" idx="4"/>
          </p:nvPr>
        </p:nvSpPr>
        <p:spPr/>
        <p:txBody>
          <a:bodyPr/>
          <a:lstStyle/>
          <a:p>
            <a:fld id="{BF568A59-ACA4-4C70-9252-AAB755DA2F6B}" type="slidenum">
              <a:rPr lang="en-US" smtClean="0"/>
              <a:pPr/>
              <a:t>18</a:t>
            </a:fld>
            <a:endParaRPr lang="en-US"/>
          </a:p>
        </p:txBody>
      </p:sp>
    </p:spTree>
    <p:extLst>
      <p:ext uri="{BB962C8B-B14F-4D97-AF65-F5344CB8AC3E}">
        <p14:creationId xmlns:p14="http://schemas.microsoft.com/office/powerpoint/2010/main" val="25758027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86BEFB8-6066-46CC-A464-92C664BC9472}"/>
              </a:ext>
            </a:extLst>
          </p:cNvPr>
          <p:cNvSpPr>
            <a:spLocks noGrp="1"/>
          </p:cNvSpPr>
          <p:nvPr>
            <p:ph idx="1"/>
          </p:nvPr>
        </p:nvSpPr>
        <p:spPr/>
        <p:txBody>
          <a:bodyPr>
            <a:normAutofit lnSpcReduction="10000"/>
          </a:bodyPr>
          <a:lstStyle/>
          <a:p>
            <a:pPr>
              <a:spcBef>
                <a:spcPts val="2400"/>
              </a:spcBef>
            </a:pPr>
            <a:r>
              <a:rPr lang="en-US" b="0" i="0" dirty="0">
                <a:effectLst/>
                <a:latin typeface="Arial" panose="020B0604020202020204" pitchFamily="34" charset="0"/>
              </a:rPr>
              <a:t>When should food-contact surfaces be cleaned and sanitized?</a:t>
            </a:r>
          </a:p>
          <a:p>
            <a:pPr>
              <a:spcBef>
                <a:spcPts val="2400"/>
              </a:spcBef>
            </a:pPr>
            <a:r>
              <a:rPr lang="en-US" b="0" i="0" dirty="0">
                <a:effectLst/>
                <a:latin typeface="Arial" panose="020B0604020202020204" pitchFamily="34" charset="0"/>
              </a:rPr>
              <a:t>What are the minimum temperatures required to sanitize dishes in a high-temperature dishwashing machine?</a:t>
            </a:r>
          </a:p>
          <a:p>
            <a:pPr>
              <a:spcBef>
                <a:spcPts val="2400"/>
              </a:spcBef>
            </a:pPr>
            <a:r>
              <a:rPr lang="en-US" b="0" i="0" dirty="0">
                <a:effectLst/>
                <a:latin typeface="Arial" panose="020B0604020202020204" pitchFamily="34" charset="0"/>
              </a:rPr>
              <a:t>What are the steps that should be taken (in order) when cleaning and sanitizing items in a three-compartment sink?</a:t>
            </a:r>
          </a:p>
          <a:p>
            <a:pPr>
              <a:spcBef>
                <a:spcPts val="2400"/>
              </a:spcBef>
            </a:pPr>
            <a:r>
              <a:rPr lang="en-US" b="0" i="0" dirty="0">
                <a:effectLst/>
                <a:latin typeface="Arial" panose="020B0604020202020204" pitchFamily="34" charset="0"/>
              </a:rPr>
              <a:t>How should clean and sanitized tableware, utensils, and equipment be stored?</a:t>
            </a:r>
          </a:p>
          <a:p>
            <a:pPr>
              <a:spcBef>
                <a:spcPts val="2400"/>
              </a:spcBef>
            </a:pPr>
            <a:r>
              <a:rPr lang="en-US" b="0" i="0" dirty="0">
                <a:effectLst/>
                <a:latin typeface="Arial" panose="020B0604020202020204" pitchFamily="34" charset="0"/>
              </a:rPr>
              <a:t>What factors affect the effectiveness of a sanitizer? </a:t>
            </a:r>
            <a:endParaRPr lang="en-US" dirty="0"/>
          </a:p>
        </p:txBody>
      </p:sp>
      <p:sp>
        <p:nvSpPr>
          <p:cNvPr id="3" name="Slide Number Placeholder 2">
            <a:extLst>
              <a:ext uri="{FF2B5EF4-FFF2-40B4-BE49-F238E27FC236}">
                <a16:creationId xmlns:a16="http://schemas.microsoft.com/office/drawing/2014/main" id="{DD714B38-476B-4951-97FC-86B55E602EFB}"/>
              </a:ext>
            </a:extLst>
          </p:cNvPr>
          <p:cNvSpPr>
            <a:spLocks noGrp="1"/>
          </p:cNvSpPr>
          <p:nvPr>
            <p:ph type="sldNum" sz="quarter" idx="4"/>
          </p:nvPr>
        </p:nvSpPr>
        <p:spPr/>
        <p:txBody>
          <a:bodyPr/>
          <a:lstStyle/>
          <a:p>
            <a:fld id="{BF568A59-ACA4-4C70-9252-AAB755DA2F6B}" type="slidenum">
              <a:rPr lang="en-US" smtClean="0"/>
              <a:pPr/>
              <a:t>19</a:t>
            </a:fld>
            <a:endParaRPr lang="en-US"/>
          </a:p>
        </p:txBody>
      </p:sp>
    </p:spTree>
    <p:extLst>
      <p:ext uri="{BB962C8B-B14F-4D97-AF65-F5344CB8AC3E}">
        <p14:creationId xmlns:p14="http://schemas.microsoft.com/office/powerpoint/2010/main" val="7935453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B73AC5-9454-414B-AA5C-28FAF943D5D7}"/>
              </a:ext>
            </a:extLst>
          </p:cNvPr>
          <p:cNvSpPr>
            <a:spLocks noGrp="1"/>
          </p:cNvSpPr>
          <p:nvPr>
            <p:ph type="title"/>
          </p:nvPr>
        </p:nvSpPr>
        <p:spPr/>
        <p:txBody>
          <a:bodyPr/>
          <a:lstStyle/>
          <a:p>
            <a:r>
              <a:rPr lang="en-US" dirty="0"/>
              <a:t>Learning Objectives </a:t>
            </a:r>
          </a:p>
        </p:txBody>
      </p:sp>
      <p:sp>
        <p:nvSpPr>
          <p:cNvPr id="3" name="Content Placeholder 2">
            <a:extLst>
              <a:ext uri="{FF2B5EF4-FFF2-40B4-BE49-F238E27FC236}">
                <a16:creationId xmlns:a16="http://schemas.microsoft.com/office/drawing/2014/main" id="{61B13675-017C-43D6-A493-06F8B0A0B8C0}"/>
              </a:ext>
            </a:extLst>
          </p:cNvPr>
          <p:cNvSpPr>
            <a:spLocks noGrp="1"/>
          </p:cNvSpPr>
          <p:nvPr>
            <p:ph idx="1"/>
          </p:nvPr>
        </p:nvSpPr>
        <p:spPr/>
        <p:txBody>
          <a:bodyPr>
            <a:normAutofit/>
          </a:bodyPr>
          <a:lstStyle/>
          <a:p>
            <a:pPr marL="457200" indent="-457200">
              <a:spcBef>
                <a:spcPts val="1200"/>
              </a:spcBef>
              <a:buFont typeface="Arial" panose="020B0604020202020204" pitchFamily="34" charset="0"/>
              <a:buChar char="•"/>
            </a:pPr>
            <a:r>
              <a:rPr lang="en-US" sz="2200" b="0" dirty="0"/>
              <a:t>Describe how and when to clean and sanitize food contact surfaces and equipment. </a:t>
            </a:r>
          </a:p>
          <a:p>
            <a:pPr marL="457200" indent="-457200">
              <a:spcBef>
                <a:spcPts val="1200"/>
              </a:spcBef>
              <a:buFont typeface="Arial" panose="020B0604020202020204" pitchFamily="34" charset="0"/>
              <a:buChar char="•"/>
            </a:pPr>
            <a:r>
              <a:rPr lang="en-US" sz="2200" b="0" dirty="0"/>
              <a:t>Describe how to clean and sanitize items in a dishwashing machine and three-compartment sink. </a:t>
            </a:r>
          </a:p>
          <a:p>
            <a:pPr marL="457200" indent="-457200">
              <a:spcBef>
                <a:spcPts val="1200"/>
              </a:spcBef>
              <a:buFont typeface="Arial" panose="020B0604020202020204" pitchFamily="34" charset="0"/>
              <a:buChar char="•"/>
            </a:pPr>
            <a:r>
              <a:rPr lang="en-US" sz="2200" b="0" dirty="0"/>
              <a:t>Explain how and when to clean nonfood contact surfaces. </a:t>
            </a:r>
          </a:p>
          <a:p>
            <a:pPr marL="457200" indent="-457200">
              <a:spcBef>
                <a:spcPts val="1200"/>
              </a:spcBef>
              <a:buFont typeface="Arial" panose="020B0604020202020204" pitchFamily="34" charset="0"/>
              <a:buChar char="•"/>
            </a:pPr>
            <a:r>
              <a:rPr lang="en-US" sz="2200" b="0" dirty="0"/>
              <a:t>Identify different types of cleaners and their uses. </a:t>
            </a:r>
          </a:p>
          <a:p>
            <a:pPr marL="457200" indent="-457200">
              <a:spcBef>
                <a:spcPts val="1200"/>
              </a:spcBef>
              <a:buFont typeface="Arial" panose="020B0604020202020204" pitchFamily="34" charset="0"/>
              <a:buChar char="•"/>
            </a:pPr>
            <a:r>
              <a:rPr lang="en-US" sz="2200" b="0" dirty="0"/>
              <a:t>Describe different methods of sanitizing and their correct use.</a:t>
            </a:r>
          </a:p>
          <a:p>
            <a:pPr marL="457200" indent="-457200">
              <a:spcBef>
                <a:spcPts val="1200"/>
              </a:spcBef>
              <a:buFont typeface="Arial" panose="020B0604020202020204" pitchFamily="34" charset="0"/>
              <a:buChar char="•"/>
            </a:pPr>
            <a:r>
              <a:rPr lang="en-US" sz="2200" b="0" dirty="0"/>
              <a:t>Explain the requirements for safely using and storing cleaning tools and chemicals. </a:t>
            </a:r>
          </a:p>
          <a:p>
            <a:pPr marL="457200" indent="-457200">
              <a:spcBef>
                <a:spcPts val="1200"/>
              </a:spcBef>
              <a:buFont typeface="Arial" panose="020B0604020202020204" pitchFamily="34" charset="0"/>
              <a:buChar char="•"/>
            </a:pPr>
            <a:r>
              <a:rPr lang="en-US" sz="2200" b="0" dirty="0"/>
              <a:t>Summarize how to develop a cleaning program.</a:t>
            </a:r>
          </a:p>
        </p:txBody>
      </p:sp>
      <p:sp>
        <p:nvSpPr>
          <p:cNvPr id="4" name="Slide Number Placeholder 3">
            <a:extLst>
              <a:ext uri="{FF2B5EF4-FFF2-40B4-BE49-F238E27FC236}">
                <a16:creationId xmlns:a16="http://schemas.microsoft.com/office/drawing/2014/main" id="{B56ADB94-1897-419B-9CAB-AF22BC854693}"/>
              </a:ext>
            </a:extLst>
          </p:cNvPr>
          <p:cNvSpPr>
            <a:spLocks noGrp="1"/>
          </p:cNvSpPr>
          <p:nvPr>
            <p:ph type="sldNum" sz="quarter" idx="4"/>
          </p:nvPr>
        </p:nvSpPr>
        <p:spPr/>
        <p:txBody>
          <a:bodyPr/>
          <a:lstStyle/>
          <a:p>
            <a:fld id="{BF568A59-ACA4-4C70-9252-AAB755DA2F6B}" type="slidenum">
              <a:rPr lang="en-US" smtClean="0"/>
              <a:pPr/>
              <a:t>2</a:t>
            </a:fld>
            <a:endParaRPr lang="en-US" dirty="0"/>
          </a:p>
        </p:txBody>
      </p:sp>
    </p:spTree>
    <p:extLst>
      <p:ext uri="{BB962C8B-B14F-4D97-AF65-F5344CB8AC3E}">
        <p14:creationId xmlns:p14="http://schemas.microsoft.com/office/powerpoint/2010/main" val="28001818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B73AC5-9454-414B-AA5C-28FAF943D5D7}"/>
              </a:ext>
            </a:extLst>
          </p:cNvPr>
          <p:cNvSpPr>
            <a:spLocks noGrp="1"/>
          </p:cNvSpPr>
          <p:nvPr>
            <p:ph type="title"/>
          </p:nvPr>
        </p:nvSpPr>
        <p:spPr/>
        <p:txBody>
          <a:bodyPr/>
          <a:lstStyle/>
          <a:p>
            <a:r>
              <a:rPr lang="en-US" dirty="0"/>
              <a:t>12.1 Cleaning </a:t>
            </a:r>
          </a:p>
        </p:txBody>
      </p:sp>
      <p:sp>
        <p:nvSpPr>
          <p:cNvPr id="3" name="Content Placeholder 2">
            <a:extLst>
              <a:ext uri="{FF2B5EF4-FFF2-40B4-BE49-F238E27FC236}">
                <a16:creationId xmlns:a16="http://schemas.microsoft.com/office/drawing/2014/main" id="{61B13675-017C-43D6-A493-06F8B0A0B8C0}"/>
              </a:ext>
            </a:extLst>
          </p:cNvPr>
          <p:cNvSpPr>
            <a:spLocks noGrp="1"/>
          </p:cNvSpPr>
          <p:nvPr>
            <p:ph sz="half" idx="1"/>
          </p:nvPr>
        </p:nvSpPr>
        <p:spPr/>
        <p:txBody>
          <a:bodyPr>
            <a:normAutofit fontScale="92500"/>
          </a:bodyPr>
          <a:lstStyle/>
          <a:p>
            <a:pPr>
              <a:spcBef>
                <a:spcPts val="1800"/>
              </a:spcBef>
            </a:pPr>
            <a:r>
              <a:rPr lang="en-US" dirty="0"/>
              <a:t>Factors that affect cleaning: </a:t>
            </a:r>
          </a:p>
          <a:p>
            <a:pPr marL="457200" indent="-457200">
              <a:spcBef>
                <a:spcPts val="1800"/>
              </a:spcBef>
              <a:buFont typeface="Arial" panose="020B0604020202020204" pitchFamily="34" charset="0"/>
              <a:buChar char="•"/>
            </a:pPr>
            <a:r>
              <a:rPr lang="en-US" b="0" dirty="0"/>
              <a:t>Type and condition of dirt</a:t>
            </a:r>
          </a:p>
          <a:p>
            <a:pPr marL="457200" indent="-457200">
              <a:spcBef>
                <a:spcPts val="1800"/>
              </a:spcBef>
              <a:buFont typeface="Arial" panose="020B0604020202020204" pitchFamily="34" charset="0"/>
              <a:buChar char="•"/>
            </a:pPr>
            <a:r>
              <a:rPr lang="en-US" b="0" dirty="0"/>
              <a:t>Water hardness</a:t>
            </a:r>
          </a:p>
          <a:p>
            <a:pPr marL="457200" indent="-457200">
              <a:spcBef>
                <a:spcPts val="1800"/>
              </a:spcBef>
              <a:buFont typeface="Arial" panose="020B0604020202020204" pitchFamily="34" charset="0"/>
              <a:buChar char="•"/>
            </a:pPr>
            <a:r>
              <a:rPr lang="en-US" b="0" dirty="0"/>
              <a:t>Water temperature</a:t>
            </a:r>
          </a:p>
          <a:p>
            <a:pPr marL="457200" indent="-457200">
              <a:spcBef>
                <a:spcPts val="1800"/>
              </a:spcBef>
              <a:buFont typeface="Arial" panose="020B0604020202020204" pitchFamily="34" charset="0"/>
              <a:buChar char="•"/>
            </a:pPr>
            <a:r>
              <a:rPr lang="en-US" b="0" dirty="0"/>
              <a:t>Surface</a:t>
            </a:r>
          </a:p>
          <a:p>
            <a:pPr marL="457200" indent="-457200">
              <a:spcBef>
                <a:spcPts val="1800"/>
              </a:spcBef>
              <a:buFont typeface="Arial" panose="020B0604020202020204" pitchFamily="34" charset="0"/>
              <a:buChar char="•"/>
            </a:pPr>
            <a:r>
              <a:rPr lang="en-US" b="0" dirty="0"/>
              <a:t>Agitation or pressure</a:t>
            </a:r>
          </a:p>
          <a:p>
            <a:pPr marL="457200" indent="-457200">
              <a:spcBef>
                <a:spcPts val="1800"/>
              </a:spcBef>
              <a:buFont typeface="Arial" panose="020B0604020202020204" pitchFamily="34" charset="0"/>
              <a:buChar char="•"/>
            </a:pPr>
            <a:r>
              <a:rPr lang="en-US" b="0" dirty="0"/>
              <a:t>Length of treatment </a:t>
            </a:r>
          </a:p>
        </p:txBody>
      </p:sp>
      <p:pic>
        <p:nvPicPr>
          <p:cNvPr id="7" name="Picture Placeholder 6" descr="An employee spraying the inside of a dishwasher with lime remover">
            <a:extLst>
              <a:ext uri="{FF2B5EF4-FFF2-40B4-BE49-F238E27FC236}">
                <a16:creationId xmlns:a16="http://schemas.microsoft.com/office/drawing/2014/main" id="{591323D9-B0F6-4155-9D0B-F325D656D16A}"/>
              </a:ext>
            </a:extLst>
          </p:cNvPr>
          <p:cNvPicPr>
            <a:picLocks noGrp="1" noChangeAspect="1"/>
          </p:cNvPicPr>
          <p:nvPr>
            <p:ph type="pic" sz="quarter" idx="11"/>
          </p:nvPr>
        </p:nvPicPr>
        <p:blipFill>
          <a:blip r:embed="rId2">
            <a:extLst>
              <a:ext uri="{28A0092B-C50C-407E-A947-70E740481C1C}">
                <a14:useLocalDpi xmlns:a14="http://schemas.microsoft.com/office/drawing/2010/main" val="0"/>
              </a:ext>
            </a:extLst>
          </a:blip>
          <a:srcRect l="16509" r="16509"/>
          <a:stretch>
            <a:fillRect/>
          </a:stretch>
        </p:blipFill>
        <p:spPr/>
      </p:pic>
      <p:sp>
        <p:nvSpPr>
          <p:cNvPr id="4" name="Slide Number Placeholder 3">
            <a:extLst>
              <a:ext uri="{FF2B5EF4-FFF2-40B4-BE49-F238E27FC236}">
                <a16:creationId xmlns:a16="http://schemas.microsoft.com/office/drawing/2014/main" id="{B56ADB94-1897-419B-9CAB-AF22BC854693}"/>
              </a:ext>
            </a:extLst>
          </p:cNvPr>
          <p:cNvSpPr>
            <a:spLocks noGrp="1"/>
          </p:cNvSpPr>
          <p:nvPr>
            <p:ph type="sldNum" sz="quarter" idx="4"/>
          </p:nvPr>
        </p:nvSpPr>
        <p:spPr/>
        <p:txBody>
          <a:bodyPr/>
          <a:lstStyle/>
          <a:p>
            <a:fld id="{BF568A59-ACA4-4C70-9252-AAB755DA2F6B}" type="slidenum">
              <a:rPr lang="en-US" smtClean="0"/>
              <a:pPr/>
              <a:t>3</a:t>
            </a:fld>
            <a:endParaRPr lang="en-US"/>
          </a:p>
        </p:txBody>
      </p:sp>
    </p:spTree>
    <p:extLst>
      <p:ext uri="{BB962C8B-B14F-4D97-AF65-F5344CB8AC3E}">
        <p14:creationId xmlns:p14="http://schemas.microsoft.com/office/powerpoint/2010/main" val="35770612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B73AC5-9454-414B-AA5C-28FAF943D5D7}"/>
              </a:ext>
            </a:extLst>
          </p:cNvPr>
          <p:cNvSpPr>
            <a:spLocks noGrp="1"/>
          </p:cNvSpPr>
          <p:nvPr>
            <p:ph type="title"/>
          </p:nvPr>
        </p:nvSpPr>
        <p:spPr/>
        <p:txBody>
          <a:bodyPr/>
          <a:lstStyle/>
          <a:p>
            <a:r>
              <a:rPr lang="en-US" dirty="0"/>
              <a:t>Types of Cleaners </a:t>
            </a:r>
          </a:p>
        </p:txBody>
      </p:sp>
      <p:sp>
        <p:nvSpPr>
          <p:cNvPr id="3" name="Content Placeholder 2">
            <a:extLst>
              <a:ext uri="{FF2B5EF4-FFF2-40B4-BE49-F238E27FC236}">
                <a16:creationId xmlns:a16="http://schemas.microsoft.com/office/drawing/2014/main" id="{61B13675-017C-43D6-A493-06F8B0A0B8C0}"/>
              </a:ext>
            </a:extLst>
          </p:cNvPr>
          <p:cNvSpPr>
            <a:spLocks noGrp="1"/>
          </p:cNvSpPr>
          <p:nvPr>
            <p:ph idx="1"/>
          </p:nvPr>
        </p:nvSpPr>
        <p:spPr/>
        <p:txBody>
          <a:bodyPr>
            <a:normAutofit/>
          </a:bodyPr>
          <a:lstStyle/>
          <a:p>
            <a:pPr>
              <a:spcBef>
                <a:spcPts val="1800"/>
              </a:spcBef>
            </a:pPr>
            <a:r>
              <a:rPr lang="en-US" dirty="0"/>
              <a:t>Guidelines for cleaners</a:t>
            </a:r>
          </a:p>
          <a:p>
            <a:pPr>
              <a:spcBef>
                <a:spcPts val="1800"/>
              </a:spcBef>
            </a:pPr>
            <a:r>
              <a:rPr lang="en-US" b="0" dirty="0"/>
              <a:t>Always follow the manufacturer’s directions and only use cleaners for their intended purpose. </a:t>
            </a:r>
            <a:endParaRPr lang="en-US" sz="2600" b="0" dirty="0"/>
          </a:p>
          <a:p>
            <a:endParaRPr lang="en-US" dirty="0"/>
          </a:p>
        </p:txBody>
      </p:sp>
      <p:sp>
        <p:nvSpPr>
          <p:cNvPr id="5" name="Content Placeholder 4">
            <a:extLst>
              <a:ext uri="{FF2B5EF4-FFF2-40B4-BE49-F238E27FC236}">
                <a16:creationId xmlns:a16="http://schemas.microsoft.com/office/drawing/2014/main" id="{B18E289A-5598-4E5A-8445-FF5A02CAE5DA}"/>
              </a:ext>
            </a:extLst>
          </p:cNvPr>
          <p:cNvSpPr>
            <a:spLocks noGrp="1"/>
          </p:cNvSpPr>
          <p:nvPr>
            <p:ph idx="10"/>
          </p:nvPr>
        </p:nvSpPr>
        <p:spPr>
          <a:xfrm>
            <a:off x="6272784" y="1554480"/>
            <a:ext cx="5312664" cy="4351338"/>
          </a:xfrm>
        </p:spPr>
        <p:txBody>
          <a:bodyPr/>
          <a:lstStyle/>
          <a:p>
            <a:pPr>
              <a:spcBef>
                <a:spcPts val="2400"/>
              </a:spcBef>
            </a:pPr>
            <a:r>
              <a:rPr lang="en-US" sz="2800" dirty="0">
                <a:solidFill>
                  <a:schemeClr val="bg2"/>
                </a:solidFill>
              </a:rPr>
              <a:t>Four Categories: </a:t>
            </a:r>
          </a:p>
          <a:p>
            <a:pPr marL="457200" indent="-457200">
              <a:spcBef>
                <a:spcPts val="2400"/>
              </a:spcBef>
              <a:buFont typeface="Arial" panose="020B0604020202020204" pitchFamily="34" charset="0"/>
              <a:buChar char="•"/>
            </a:pPr>
            <a:r>
              <a:rPr lang="en-US" sz="2800" b="0" dirty="0"/>
              <a:t>Detergents</a:t>
            </a:r>
          </a:p>
          <a:p>
            <a:pPr marL="457200" indent="-457200">
              <a:spcBef>
                <a:spcPts val="2400"/>
              </a:spcBef>
              <a:buFont typeface="Arial" panose="020B0604020202020204" pitchFamily="34" charset="0"/>
              <a:buChar char="•"/>
            </a:pPr>
            <a:r>
              <a:rPr lang="en-US" sz="2800" b="0" dirty="0"/>
              <a:t>Degreasers</a:t>
            </a:r>
          </a:p>
          <a:p>
            <a:pPr marL="457200" indent="-457200">
              <a:spcBef>
                <a:spcPts val="2400"/>
              </a:spcBef>
              <a:buFont typeface="Arial" panose="020B0604020202020204" pitchFamily="34" charset="0"/>
              <a:buChar char="•"/>
            </a:pPr>
            <a:r>
              <a:rPr lang="en-US" sz="2800" b="0" dirty="0" err="1"/>
              <a:t>Delimers</a:t>
            </a:r>
            <a:endParaRPr lang="en-US" sz="2800" b="0" dirty="0"/>
          </a:p>
          <a:p>
            <a:pPr marL="457200" indent="-457200">
              <a:spcBef>
                <a:spcPts val="2400"/>
              </a:spcBef>
              <a:buFont typeface="Arial" panose="020B0604020202020204" pitchFamily="34" charset="0"/>
              <a:buChar char="•"/>
            </a:pPr>
            <a:r>
              <a:rPr lang="en-US" sz="2800" b="0" dirty="0"/>
              <a:t>Abrasive cleaners</a:t>
            </a:r>
          </a:p>
          <a:p>
            <a:endParaRPr lang="en-US" dirty="0"/>
          </a:p>
        </p:txBody>
      </p:sp>
      <p:sp>
        <p:nvSpPr>
          <p:cNvPr id="4" name="Slide Number Placeholder 3">
            <a:extLst>
              <a:ext uri="{FF2B5EF4-FFF2-40B4-BE49-F238E27FC236}">
                <a16:creationId xmlns:a16="http://schemas.microsoft.com/office/drawing/2014/main" id="{B56ADB94-1897-419B-9CAB-AF22BC854693}"/>
              </a:ext>
            </a:extLst>
          </p:cNvPr>
          <p:cNvSpPr>
            <a:spLocks noGrp="1"/>
          </p:cNvSpPr>
          <p:nvPr>
            <p:ph type="sldNum" sz="quarter" idx="4"/>
          </p:nvPr>
        </p:nvSpPr>
        <p:spPr/>
        <p:txBody>
          <a:bodyPr/>
          <a:lstStyle/>
          <a:p>
            <a:fld id="{BF568A59-ACA4-4C70-9252-AAB755DA2F6B}" type="slidenum">
              <a:rPr lang="en-US" smtClean="0"/>
              <a:pPr/>
              <a:t>4</a:t>
            </a:fld>
            <a:endParaRPr lang="en-US"/>
          </a:p>
        </p:txBody>
      </p:sp>
    </p:spTree>
    <p:extLst>
      <p:ext uri="{BB962C8B-B14F-4D97-AF65-F5344CB8AC3E}">
        <p14:creationId xmlns:p14="http://schemas.microsoft.com/office/powerpoint/2010/main" val="8711613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B73AC5-9454-414B-AA5C-28FAF943D5D7}"/>
              </a:ext>
            </a:extLst>
          </p:cNvPr>
          <p:cNvSpPr>
            <a:spLocks noGrp="1"/>
          </p:cNvSpPr>
          <p:nvPr>
            <p:ph type="title"/>
          </p:nvPr>
        </p:nvSpPr>
        <p:spPr/>
        <p:txBody>
          <a:bodyPr/>
          <a:lstStyle/>
          <a:p>
            <a:r>
              <a:rPr lang="en-US" dirty="0"/>
              <a:t>12.2 Sanitizing </a:t>
            </a:r>
          </a:p>
        </p:txBody>
      </p:sp>
      <p:sp>
        <p:nvSpPr>
          <p:cNvPr id="5" name="Content Placeholder 4">
            <a:extLst>
              <a:ext uri="{FF2B5EF4-FFF2-40B4-BE49-F238E27FC236}">
                <a16:creationId xmlns:a16="http://schemas.microsoft.com/office/drawing/2014/main" id="{A79D5443-41BF-4B3F-BCC0-73D573575665}"/>
              </a:ext>
            </a:extLst>
          </p:cNvPr>
          <p:cNvSpPr>
            <a:spLocks noGrp="1"/>
          </p:cNvSpPr>
          <p:nvPr>
            <p:ph sz="half" idx="1"/>
          </p:nvPr>
        </p:nvSpPr>
        <p:spPr/>
        <p:txBody>
          <a:bodyPr>
            <a:normAutofit/>
          </a:bodyPr>
          <a:lstStyle/>
          <a:p>
            <a:pPr>
              <a:spcBef>
                <a:spcPts val="2400"/>
              </a:spcBef>
            </a:pPr>
            <a:r>
              <a:rPr lang="en-US" dirty="0"/>
              <a:t>Heat Sanitizing</a:t>
            </a:r>
          </a:p>
          <a:p>
            <a:pPr marL="457200" indent="-457200">
              <a:spcBef>
                <a:spcPts val="2400"/>
              </a:spcBef>
              <a:buFont typeface="Arial" panose="020B0604020202020204" pitchFamily="34" charset="0"/>
              <a:buChar char="•"/>
            </a:pPr>
            <a:r>
              <a:rPr lang="en-US" sz="2600" b="0" dirty="0"/>
              <a:t>Immerse item in water that is at least 171˚F (77˚C) for at least 30 seconds. </a:t>
            </a:r>
          </a:p>
          <a:p>
            <a:pPr>
              <a:spcBef>
                <a:spcPts val="2400"/>
              </a:spcBef>
            </a:pPr>
            <a:r>
              <a:rPr lang="en-US" dirty="0"/>
              <a:t>Chemical Sanitizing </a:t>
            </a:r>
          </a:p>
          <a:p>
            <a:pPr marL="457200" indent="-457200">
              <a:spcBef>
                <a:spcPts val="2400"/>
              </a:spcBef>
              <a:buFont typeface="Arial" panose="020B0604020202020204" pitchFamily="34" charset="0"/>
              <a:buChar char="•"/>
            </a:pPr>
            <a:r>
              <a:rPr lang="en-US" sz="2600" b="0" dirty="0"/>
              <a:t>Soak item in a sanitizing solution. </a:t>
            </a:r>
          </a:p>
          <a:p>
            <a:pPr marL="457200" indent="-457200">
              <a:spcBef>
                <a:spcPts val="2400"/>
              </a:spcBef>
              <a:buFont typeface="Arial" panose="020B0604020202020204" pitchFamily="34" charset="0"/>
              <a:buChar char="•"/>
            </a:pPr>
            <a:r>
              <a:rPr lang="en-US" sz="2600" b="0" dirty="0"/>
              <a:t>Rinse, swab, or spray item with a sanitizing solution. </a:t>
            </a:r>
          </a:p>
          <a:p>
            <a:endParaRPr lang="en-US" dirty="0"/>
          </a:p>
        </p:txBody>
      </p:sp>
      <p:pic>
        <p:nvPicPr>
          <p:cNvPr id="6" name="Picture Placeholder 5" descr="An employee wiping down a prep table">
            <a:extLst>
              <a:ext uri="{FF2B5EF4-FFF2-40B4-BE49-F238E27FC236}">
                <a16:creationId xmlns:a16="http://schemas.microsoft.com/office/drawing/2014/main" id="{C6852BC9-D6EC-44AE-AD7F-A9582352DE02}"/>
              </a:ext>
            </a:extLst>
          </p:cNvPr>
          <p:cNvPicPr>
            <a:picLocks noGrp="1" noChangeAspect="1"/>
          </p:cNvPicPr>
          <p:nvPr>
            <p:ph type="pic" sz="quarter" idx="11"/>
          </p:nvPr>
        </p:nvPicPr>
        <p:blipFill>
          <a:blip r:embed="rId3">
            <a:extLst>
              <a:ext uri="{28A0092B-C50C-407E-A947-70E740481C1C}">
                <a14:useLocalDpi xmlns:a14="http://schemas.microsoft.com/office/drawing/2010/main" val="0"/>
              </a:ext>
            </a:extLst>
          </a:blip>
          <a:srcRect l="25143" r="25143"/>
          <a:stretch>
            <a:fillRect/>
          </a:stretch>
        </p:blipFill>
        <p:spPr/>
      </p:pic>
      <p:sp>
        <p:nvSpPr>
          <p:cNvPr id="4" name="Slide Number Placeholder 3">
            <a:extLst>
              <a:ext uri="{FF2B5EF4-FFF2-40B4-BE49-F238E27FC236}">
                <a16:creationId xmlns:a16="http://schemas.microsoft.com/office/drawing/2014/main" id="{B56ADB94-1897-419B-9CAB-AF22BC854693}"/>
              </a:ext>
            </a:extLst>
          </p:cNvPr>
          <p:cNvSpPr>
            <a:spLocks noGrp="1"/>
          </p:cNvSpPr>
          <p:nvPr>
            <p:ph type="sldNum" sz="quarter" idx="4"/>
          </p:nvPr>
        </p:nvSpPr>
        <p:spPr/>
        <p:txBody>
          <a:bodyPr/>
          <a:lstStyle/>
          <a:p>
            <a:fld id="{BF568A59-ACA4-4C70-9252-AAB755DA2F6B}" type="slidenum">
              <a:rPr lang="en-US" smtClean="0"/>
              <a:pPr/>
              <a:t>5</a:t>
            </a:fld>
            <a:endParaRPr lang="en-US"/>
          </a:p>
        </p:txBody>
      </p:sp>
    </p:spTree>
    <p:extLst>
      <p:ext uri="{BB962C8B-B14F-4D97-AF65-F5344CB8AC3E}">
        <p14:creationId xmlns:p14="http://schemas.microsoft.com/office/powerpoint/2010/main" val="42753021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B2A12A0-A555-4A67-8D86-7832BB294B41}"/>
              </a:ext>
            </a:extLst>
          </p:cNvPr>
          <p:cNvSpPr>
            <a:spLocks noGrp="1"/>
          </p:cNvSpPr>
          <p:nvPr>
            <p:ph type="title"/>
          </p:nvPr>
        </p:nvSpPr>
        <p:spPr/>
        <p:txBody>
          <a:bodyPr/>
          <a:lstStyle/>
          <a:p>
            <a:r>
              <a:rPr lang="en-US" dirty="0"/>
              <a:t>Sanitizer Effectiveness </a:t>
            </a:r>
          </a:p>
        </p:txBody>
      </p:sp>
      <p:sp>
        <p:nvSpPr>
          <p:cNvPr id="7" name="Content Placeholder 6">
            <a:extLst>
              <a:ext uri="{FF2B5EF4-FFF2-40B4-BE49-F238E27FC236}">
                <a16:creationId xmlns:a16="http://schemas.microsoft.com/office/drawing/2014/main" id="{5643710D-74F8-4028-A64A-296ED89D6ECB}"/>
              </a:ext>
            </a:extLst>
          </p:cNvPr>
          <p:cNvSpPr>
            <a:spLocks noGrp="1"/>
          </p:cNvSpPr>
          <p:nvPr>
            <p:ph sz="half" idx="1"/>
          </p:nvPr>
        </p:nvSpPr>
        <p:spPr/>
        <p:txBody>
          <a:bodyPr>
            <a:normAutofit/>
          </a:bodyPr>
          <a:lstStyle/>
          <a:p>
            <a:pPr>
              <a:spcBef>
                <a:spcPts val="1800"/>
              </a:spcBef>
            </a:pPr>
            <a:r>
              <a:rPr lang="en-US" dirty="0"/>
              <a:t>Factors that can impact a sanitizer’s effectiveness: </a:t>
            </a:r>
          </a:p>
          <a:p>
            <a:pPr marL="457200" indent="-457200">
              <a:spcBef>
                <a:spcPts val="1800"/>
              </a:spcBef>
              <a:buFont typeface="Arial" panose="020B0604020202020204" pitchFamily="34" charset="0"/>
              <a:buChar char="•"/>
            </a:pPr>
            <a:r>
              <a:rPr lang="en-US" sz="2600" b="0" dirty="0"/>
              <a:t>Concentration</a:t>
            </a:r>
          </a:p>
          <a:p>
            <a:pPr marL="457200" indent="-457200">
              <a:spcBef>
                <a:spcPts val="1800"/>
              </a:spcBef>
              <a:buFont typeface="Arial" panose="020B0604020202020204" pitchFamily="34" charset="0"/>
              <a:buChar char="•"/>
            </a:pPr>
            <a:r>
              <a:rPr lang="en-US" sz="2600" b="0" dirty="0"/>
              <a:t>Temperature </a:t>
            </a:r>
          </a:p>
          <a:p>
            <a:pPr marL="457200" indent="-457200">
              <a:spcBef>
                <a:spcPts val="1800"/>
              </a:spcBef>
              <a:buFont typeface="Arial" panose="020B0604020202020204" pitchFamily="34" charset="0"/>
              <a:buChar char="•"/>
            </a:pPr>
            <a:r>
              <a:rPr lang="en-US" sz="2600" b="0" dirty="0"/>
              <a:t>Contact time</a:t>
            </a:r>
          </a:p>
          <a:p>
            <a:pPr marL="457200" indent="-457200">
              <a:spcBef>
                <a:spcPts val="1800"/>
              </a:spcBef>
              <a:buFont typeface="Arial" panose="020B0604020202020204" pitchFamily="34" charset="0"/>
              <a:buChar char="•"/>
            </a:pPr>
            <a:r>
              <a:rPr lang="en-US" sz="2600" b="0" dirty="0"/>
              <a:t>Water hardness </a:t>
            </a:r>
          </a:p>
          <a:p>
            <a:pPr marL="457200" indent="-457200">
              <a:spcBef>
                <a:spcPts val="1800"/>
              </a:spcBef>
              <a:buFont typeface="Arial" panose="020B0604020202020204" pitchFamily="34" charset="0"/>
              <a:buChar char="•"/>
            </a:pPr>
            <a:r>
              <a:rPr lang="en-US" sz="2600" b="0" dirty="0"/>
              <a:t>pH</a:t>
            </a:r>
          </a:p>
          <a:p>
            <a:endParaRPr lang="en-US" dirty="0"/>
          </a:p>
        </p:txBody>
      </p:sp>
      <p:pic>
        <p:nvPicPr>
          <p:cNvPr id="4" name="Picture Placeholder 3" descr="Hands holding a sanitizer solution test kit ">
            <a:extLst>
              <a:ext uri="{FF2B5EF4-FFF2-40B4-BE49-F238E27FC236}">
                <a16:creationId xmlns:a16="http://schemas.microsoft.com/office/drawing/2014/main" id="{6CD23AC5-877A-488C-B212-0FCBF9FA8561}"/>
              </a:ext>
            </a:extLst>
          </p:cNvPr>
          <p:cNvPicPr>
            <a:picLocks noGrp="1" noChangeAspect="1"/>
          </p:cNvPicPr>
          <p:nvPr>
            <p:ph type="pic" sz="quarter" idx="11"/>
          </p:nvPr>
        </p:nvPicPr>
        <p:blipFill rotWithShape="1">
          <a:blip r:embed="rId3">
            <a:extLst>
              <a:ext uri="{28A0092B-C50C-407E-A947-70E740481C1C}">
                <a14:useLocalDpi xmlns:a14="http://schemas.microsoft.com/office/drawing/2010/main" val="0"/>
              </a:ext>
            </a:extLst>
          </a:blip>
          <a:srcRect t="19204" b="19204"/>
          <a:stretch/>
        </p:blipFill>
        <p:spPr/>
      </p:pic>
      <p:sp>
        <p:nvSpPr>
          <p:cNvPr id="5" name="Slide Number Placeholder 4"/>
          <p:cNvSpPr>
            <a:spLocks noGrp="1"/>
          </p:cNvSpPr>
          <p:nvPr>
            <p:ph type="sldNum" sz="quarter" idx="4"/>
          </p:nvPr>
        </p:nvSpPr>
        <p:spPr/>
        <p:txBody>
          <a:bodyPr/>
          <a:lstStyle/>
          <a:p>
            <a:fld id="{BF568A59-ACA4-4C70-9252-AAB755DA2F6B}" type="slidenum">
              <a:rPr lang="en-US" smtClean="0"/>
              <a:pPr/>
              <a:t>6</a:t>
            </a:fld>
            <a:endParaRPr lang="en-US"/>
          </a:p>
        </p:txBody>
      </p:sp>
    </p:spTree>
    <p:extLst>
      <p:ext uri="{BB962C8B-B14F-4D97-AF65-F5344CB8AC3E}">
        <p14:creationId xmlns:p14="http://schemas.microsoft.com/office/powerpoint/2010/main" val="19592036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D5AB29-D468-4D54-AC42-197C47F9EE38}"/>
              </a:ext>
            </a:extLst>
          </p:cNvPr>
          <p:cNvSpPr>
            <a:spLocks noGrp="1"/>
          </p:cNvSpPr>
          <p:nvPr>
            <p:ph type="title"/>
          </p:nvPr>
        </p:nvSpPr>
        <p:spPr/>
        <p:txBody>
          <a:bodyPr/>
          <a:lstStyle/>
          <a:p>
            <a:r>
              <a:rPr lang="en-US" dirty="0"/>
              <a:t>How and When to Clean and Sanitize </a:t>
            </a:r>
          </a:p>
        </p:txBody>
      </p:sp>
      <p:sp>
        <p:nvSpPr>
          <p:cNvPr id="4" name="Content Placeholder 3">
            <a:extLst>
              <a:ext uri="{FF2B5EF4-FFF2-40B4-BE49-F238E27FC236}">
                <a16:creationId xmlns:a16="http://schemas.microsoft.com/office/drawing/2014/main" id="{7CDC9B36-58DE-4E8D-BF6B-70E51E58AC7D}"/>
              </a:ext>
            </a:extLst>
          </p:cNvPr>
          <p:cNvSpPr>
            <a:spLocks noGrp="1"/>
          </p:cNvSpPr>
          <p:nvPr>
            <p:ph idx="10"/>
          </p:nvPr>
        </p:nvSpPr>
        <p:spPr>
          <a:xfrm>
            <a:off x="760476" y="1618488"/>
            <a:ext cx="5184648" cy="4351338"/>
          </a:xfrm>
        </p:spPr>
        <p:txBody>
          <a:bodyPr/>
          <a:lstStyle/>
          <a:p>
            <a:r>
              <a:rPr lang="en-US" dirty="0"/>
              <a:t>Surfaces that do not touch food only need to be cleaned and rinsed. </a:t>
            </a:r>
          </a:p>
          <a:p>
            <a:r>
              <a:rPr lang="en-US" dirty="0"/>
              <a:t>A surface that touches food must be cleaned, rinsed, and </a:t>
            </a:r>
            <a:r>
              <a:rPr lang="en-US" dirty="0">
                <a:solidFill>
                  <a:schemeClr val="bg2"/>
                </a:solidFill>
              </a:rPr>
              <a:t>sanitized</a:t>
            </a:r>
            <a:r>
              <a:rPr lang="en-US" dirty="0"/>
              <a:t>. </a:t>
            </a:r>
          </a:p>
        </p:txBody>
      </p:sp>
      <p:sp>
        <p:nvSpPr>
          <p:cNvPr id="3" name="Content Placeholder 2">
            <a:extLst>
              <a:ext uri="{FF2B5EF4-FFF2-40B4-BE49-F238E27FC236}">
                <a16:creationId xmlns:a16="http://schemas.microsoft.com/office/drawing/2014/main" id="{2CA8F6A6-EA4B-4C03-9398-8307400AF95D}"/>
              </a:ext>
            </a:extLst>
          </p:cNvPr>
          <p:cNvSpPr>
            <a:spLocks noGrp="1"/>
          </p:cNvSpPr>
          <p:nvPr>
            <p:ph idx="1"/>
          </p:nvPr>
        </p:nvSpPr>
        <p:spPr>
          <a:xfrm>
            <a:off x="6425184" y="1472184"/>
            <a:ext cx="5184648" cy="4497642"/>
          </a:xfrm>
        </p:spPr>
        <p:txBody>
          <a:bodyPr>
            <a:normAutofit/>
          </a:bodyPr>
          <a:lstStyle/>
          <a:p>
            <a:pPr>
              <a:spcBef>
                <a:spcPts val="2400"/>
              </a:spcBef>
            </a:pPr>
            <a:r>
              <a:rPr lang="en-US" dirty="0"/>
              <a:t>How to sanitize a surface: </a:t>
            </a:r>
          </a:p>
          <a:p>
            <a:pPr marL="514350" indent="-514350">
              <a:spcBef>
                <a:spcPts val="2400"/>
              </a:spcBef>
              <a:buFont typeface="+mj-lt"/>
              <a:buAutoNum type="arabicPeriod"/>
            </a:pPr>
            <a:r>
              <a:rPr lang="en-US" b="0" dirty="0"/>
              <a:t>Remove food bits </a:t>
            </a:r>
          </a:p>
          <a:p>
            <a:pPr marL="514350" indent="-514350">
              <a:spcBef>
                <a:spcPts val="2400"/>
              </a:spcBef>
              <a:buFont typeface="+mj-lt"/>
              <a:buAutoNum type="arabicPeriod"/>
            </a:pPr>
            <a:r>
              <a:rPr lang="en-US" b="0" dirty="0"/>
              <a:t>Wash</a:t>
            </a:r>
          </a:p>
          <a:p>
            <a:pPr marL="514350" indent="-514350">
              <a:spcBef>
                <a:spcPts val="2400"/>
              </a:spcBef>
              <a:buFont typeface="+mj-lt"/>
              <a:buAutoNum type="arabicPeriod"/>
            </a:pPr>
            <a:r>
              <a:rPr lang="en-US" b="0" dirty="0"/>
              <a:t>Rinse</a:t>
            </a:r>
          </a:p>
          <a:p>
            <a:pPr marL="514350" indent="-514350">
              <a:spcBef>
                <a:spcPts val="2400"/>
              </a:spcBef>
              <a:buFont typeface="+mj-lt"/>
              <a:buAutoNum type="arabicPeriod"/>
            </a:pPr>
            <a:r>
              <a:rPr lang="en-US" b="0" dirty="0"/>
              <a:t>Sanitize</a:t>
            </a:r>
          </a:p>
          <a:p>
            <a:pPr marL="514350" indent="-514350">
              <a:spcBef>
                <a:spcPts val="2400"/>
              </a:spcBef>
              <a:buFont typeface="+mj-lt"/>
              <a:buAutoNum type="arabicPeriod"/>
            </a:pPr>
            <a:r>
              <a:rPr lang="en-US" b="0" dirty="0"/>
              <a:t>Air-dry </a:t>
            </a:r>
          </a:p>
        </p:txBody>
      </p:sp>
      <p:sp>
        <p:nvSpPr>
          <p:cNvPr id="5" name="Slide Number Placeholder 4">
            <a:extLst>
              <a:ext uri="{FF2B5EF4-FFF2-40B4-BE49-F238E27FC236}">
                <a16:creationId xmlns:a16="http://schemas.microsoft.com/office/drawing/2014/main" id="{A8CFD4C7-1727-49FF-94C6-BE3483B01F9D}"/>
              </a:ext>
            </a:extLst>
          </p:cNvPr>
          <p:cNvSpPr>
            <a:spLocks noGrp="1"/>
          </p:cNvSpPr>
          <p:nvPr>
            <p:ph type="sldNum" sz="quarter" idx="4"/>
          </p:nvPr>
        </p:nvSpPr>
        <p:spPr/>
        <p:txBody>
          <a:bodyPr/>
          <a:lstStyle/>
          <a:p>
            <a:fld id="{BF568A59-ACA4-4C70-9252-AAB755DA2F6B}" type="slidenum">
              <a:rPr lang="en-US" smtClean="0"/>
              <a:pPr/>
              <a:t>7</a:t>
            </a:fld>
            <a:endParaRPr lang="en-US"/>
          </a:p>
        </p:txBody>
      </p:sp>
    </p:spTree>
    <p:extLst>
      <p:ext uri="{BB962C8B-B14F-4D97-AF65-F5344CB8AC3E}">
        <p14:creationId xmlns:p14="http://schemas.microsoft.com/office/powerpoint/2010/main" val="39551164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D5AB29-D468-4D54-AC42-197C47F9EE38}"/>
              </a:ext>
            </a:extLst>
          </p:cNvPr>
          <p:cNvSpPr>
            <a:spLocks noGrp="1"/>
          </p:cNvSpPr>
          <p:nvPr>
            <p:ph type="title"/>
          </p:nvPr>
        </p:nvSpPr>
        <p:spPr/>
        <p:txBody>
          <a:bodyPr/>
          <a:lstStyle/>
          <a:p>
            <a:r>
              <a:rPr lang="en-US" dirty="0"/>
              <a:t>When to Clean and Sanitize a Food Contact Surface  </a:t>
            </a:r>
          </a:p>
        </p:txBody>
      </p:sp>
      <p:sp>
        <p:nvSpPr>
          <p:cNvPr id="4" name="Content Placeholder 3">
            <a:extLst>
              <a:ext uri="{FF2B5EF4-FFF2-40B4-BE49-F238E27FC236}">
                <a16:creationId xmlns:a16="http://schemas.microsoft.com/office/drawing/2014/main" id="{7CDC9B36-58DE-4E8D-BF6B-70E51E58AC7D}"/>
              </a:ext>
            </a:extLst>
          </p:cNvPr>
          <p:cNvSpPr>
            <a:spLocks noGrp="1"/>
          </p:cNvSpPr>
          <p:nvPr>
            <p:ph idx="1"/>
          </p:nvPr>
        </p:nvSpPr>
        <p:spPr/>
        <p:txBody>
          <a:bodyPr>
            <a:normAutofit/>
          </a:bodyPr>
          <a:lstStyle/>
          <a:p>
            <a:pPr>
              <a:spcBef>
                <a:spcPts val="2400"/>
              </a:spcBef>
            </a:pPr>
            <a:r>
              <a:rPr lang="en-US" dirty="0"/>
              <a:t>A food-contact surface should be sanitized: </a:t>
            </a:r>
          </a:p>
          <a:p>
            <a:pPr marL="457200" indent="-457200">
              <a:spcBef>
                <a:spcPts val="2400"/>
              </a:spcBef>
              <a:buFont typeface="Arial" panose="020B0604020202020204" pitchFamily="34" charset="0"/>
              <a:buChar char="•"/>
            </a:pPr>
            <a:r>
              <a:rPr lang="en-US" sz="2600" b="0" dirty="0"/>
              <a:t>After use</a:t>
            </a:r>
          </a:p>
          <a:p>
            <a:pPr marL="457200" indent="-457200">
              <a:spcBef>
                <a:spcPts val="2400"/>
              </a:spcBef>
              <a:buFont typeface="Arial" panose="020B0604020202020204" pitchFamily="34" charset="0"/>
              <a:buChar char="•"/>
            </a:pPr>
            <a:r>
              <a:rPr lang="en-US" sz="2600" b="0" dirty="0"/>
              <a:t>Before working with a different type of food</a:t>
            </a:r>
          </a:p>
          <a:p>
            <a:pPr marL="457200" indent="-457200">
              <a:spcBef>
                <a:spcPts val="2400"/>
              </a:spcBef>
              <a:buFont typeface="Arial" panose="020B0604020202020204" pitchFamily="34" charset="0"/>
              <a:buChar char="•"/>
            </a:pPr>
            <a:r>
              <a:rPr lang="en-US" sz="2600" b="0" dirty="0"/>
              <a:t>After handling different raw TCS fruits and vegetables</a:t>
            </a:r>
          </a:p>
          <a:p>
            <a:pPr marL="457200" indent="-457200">
              <a:spcBef>
                <a:spcPts val="2400"/>
              </a:spcBef>
              <a:buFont typeface="Arial" panose="020B0604020202020204" pitchFamily="34" charset="0"/>
              <a:buChar char="•"/>
            </a:pPr>
            <a:r>
              <a:rPr lang="en-US" sz="2600" b="0" dirty="0"/>
              <a:t>Any time a task was interrupted and items may have been contaminated</a:t>
            </a:r>
          </a:p>
          <a:p>
            <a:pPr marL="457200" indent="-457200">
              <a:spcBef>
                <a:spcPts val="2400"/>
              </a:spcBef>
              <a:buFont typeface="Arial" panose="020B0604020202020204" pitchFamily="34" charset="0"/>
              <a:buChar char="•"/>
            </a:pPr>
            <a:r>
              <a:rPr lang="en-US" sz="2600" b="0" dirty="0"/>
              <a:t>After four hours if in constant use </a:t>
            </a:r>
          </a:p>
          <a:p>
            <a:endParaRPr lang="en-US" dirty="0"/>
          </a:p>
        </p:txBody>
      </p:sp>
      <p:sp>
        <p:nvSpPr>
          <p:cNvPr id="5" name="Slide Number Placeholder 4">
            <a:extLst>
              <a:ext uri="{FF2B5EF4-FFF2-40B4-BE49-F238E27FC236}">
                <a16:creationId xmlns:a16="http://schemas.microsoft.com/office/drawing/2014/main" id="{A8CFD4C7-1727-49FF-94C6-BE3483B01F9D}"/>
              </a:ext>
            </a:extLst>
          </p:cNvPr>
          <p:cNvSpPr>
            <a:spLocks noGrp="1"/>
          </p:cNvSpPr>
          <p:nvPr>
            <p:ph type="sldNum" sz="quarter" idx="4"/>
          </p:nvPr>
        </p:nvSpPr>
        <p:spPr/>
        <p:txBody>
          <a:bodyPr/>
          <a:lstStyle/>
          <a:p>
            <a:fld id="{BF568A59-ACA4-4C70-9252-AAB755DA2F6B}" type="slidenum">
              <a:rPr lang="en-US" smtClean="0"/>
              <a:pPr/>
              <a:t>8</a:t>
            </a:fld>
            <a:endParaRPr lang="en-US"/>
          </a:p>
        </p:txBody>
      </p:sp>
    </p:spTree>
    <p:extLst>
      <p:ext uri="{BB962C8B-B14F-4D97-AF65-F5344CB8AC3E}">
        <p14:creationId xmlns:p14="http://schemas.microsoft.com/office/powerpoint/2010/main" val="34742005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D5AB29-D468-4D54-AC42-197C47F9EE38}"/>
              </a:ext>
            </a:extLst>
          </p:cNvPr>
          <p:cNvSpPr>
            <a:spLocks noGrp="1"/>
          </p:cNvSpPr>
          <p:nvPr>
            <p:ph type="title"/>
          </p:nvPr>
        </p:nvSpPr>
        <p:spPr/>
        <p:txBody>
          <a:bodyPr/>
          <a:lstStyle/>
          <a:p>
            <a:r>
              <a:rPr lang="en-US" dirty="0"/>
              <a:t>How to Clean and Sanitize </a:t>
            </a:r>
          </a:p>
        </p:txBody>
      </p:sp>
      <p:sp>
        <p:nvSpPr>
          <p:cNvPr id="3" name="Content Placeholder 2">
            <a:extLst>
              <a:ext uri="{FF2B5EF4-FFF2-40B4-BE49-F238E27FC236}">
                <a16:creationId xmlns:a16="http://schemas.microsoft.com/office/drawing/2014/main" id="{2CA8F6A6-EA4B-4C03-9398-8307400AF95D}"/>
              </a:ext>
            </a:extLst>
          </p:cNvPr>
          <p:cNvSpPr>
            <a:spLocks noGrp="1"/>
          </p:cNvSpPr>
          <p:nvPr>
            <p:ph sz="half" idx="1"/>
          </p:nvPr>
        </p:nvSpPr>
        <p:spPr/>
        <p:txBody>
          <a:bodyPr>
            <a:normAutofit/>
          </a:bodyPr>
          <a:lstStyle/>
          <a:p>
            <a:pPr>
              <a:spcBef>
                <a:spcPts val="1800"/>
              </a:spcBef>
            </a:pPr>
            <a:r>
              <a:rPr lang="en-US" dirty="0"/>
              <a:t>Cleaning Stationary Equipment </a:t>
            </a:r>
          </a:p>
          <a:p>
            <a:pPr marL="457200" indent="-457200">
              <a:spcBef>
                <a:spcPts val="1800"/>
              </a:spcBef>
              <a:buFont typeface="Arial" panose="020B0604020202020204" pitchFamily="34" charset="0"/>
              <a:buChar char="•"/>
            </a:pPr>
            <a:r>
              <a:rPr lang="en-US" sz="2600" b="0" dirty="0"/>
              <a:t>Follow manufacturer’s directions. </a:t>
            </a:r>
          </a:p>
          <a:p>
            <a:pPr>
              <a:spcBef>
                <a:spcPts val="1800"/>
              </a:spcBef>
            </a:pPr>
            <a:endParaRPr lang="en-US" sz="2600" b="0" dirty="0"/>
          </a:p>
          <a:p>
            <a:pPr>
              <a:spcBef>
                <a:spcPts val="1800"/>
              </a:spcBef>
            </a:pPr>
            <a:r>
              <a:rPr lang="en-US" dirty="0"/>
              <a:t>Clean-in-Place Equipment </a:t>
            </a:r>
          </a:p>
          <a:p>
            <a:pPr marL="457200" indent="-457200">
              <a:spcBef>
                <a:spcPts val="1800"/>
              </a:spcBef>
              <a:buFont typeface="Arial" panose="020B0604020202020204" pitchFamily="34" charset="0"/>
              <a:buChar char="•"/>
            </a:pPr>
            <a:r>
              <a:rPr lang="en-US" sz="2600" b="0" dirty="0"/>
              <a:t>Equipment that holds and dispenses TCS food must be cleaned and sanitized every day unless otherwise indicated by the manufacturer.</a:t>
            </a:r>
          </a:p>
          <a:p>
            <a:endParaRPr lang="en-US" dirty="0"/>
          </a:p>
        </p:txBody>
      </p:sp>
      <p:pic>
        <p:nvPicPr>
          <p:cNvPr id="7" name="Picture Placeholder 6" descr="A food handler sanitizing the surface of a food slicer">
            <a:extLst>
              <a:ext uri="{FF2B5EF4-FFF2-40B4-BE49-F238E27FC236}">
                <a16:creationId xmlns:a16="http://schemas.microsoft.com/office/drawing/2014/main" id="{F3848144-2794-4395-A076-D31C6E083859}"/>
              </a:ext>
            </a:extLst>
          </p:cNvPr>
          <p:cNvPicPr>
            <a:picLocks noGrp="1" noChangeAspect="1"/>
          </p:cNvPicPr>
          <p:nvPr>
            <p:ph type="pic" sz="quarter" idx="11"/>
          </p:nvPr>
        </p:nvPicPr>
        <p:blipFill>
          <a:blip r:embed="rId3">
            <a:extLst>
              <a:ext uri="{28A0092B-C50C-407E-A947-70E740481C1C}">
                <a14:useLocalDpi xmlns:a14="http://schemas.microsoft.com/office/drawing/2010/main" val="0"/>
              </a:ext>
            </a:extLst>
          </a:blip>
          <a:srcRect l="25143" r="25143"/>
          <a:stretch>
            <a:fillRect/>
          </a:stretch>
        </p:blipFill>
        <p:spPr/>
      </p:pic>
      <p:sp>
        <p:nvSpPr>
          <p:cNvPr id="5" name="Slide Number Placeholder 4">
            <a:extLst>
              <a:ext uri="{FF2B5EF4-FFF2-40B4-BE49-F238E27FC236}">
                <a16:creationId xmlns:a16="http://schemas.microsoft.com/office/drawing/2014/main" id="{A8CFD4C7-1727-49FF-94C6-BE3483B01F9D}"/>
              </a:ext>
            </a:extLst>
          </p:cNvPr>
          <p:cNvSpPr>
            <a:spLocks noGrp="1"/>
          </p:cNvSpPr>
          <p:nvPr>
            <p:ph type="sldNum" sz="quarter" idx="4"/>
          </p:nvPr>
        </p:nvSpPr>
        <p:spPr/>
        <p:txBody>
          <a:bodyPr/>
          <a:lstStyle/>
          <a:p>
            <a:fld id="{BF568A59-ACA4-4C70-9252-AAB755DA2F6B}" type="slidenum">
              <a:rPr lang="en-US" smtClean="0"/>
              <a:pPr/>
              <a:t>9</a:t>
            </a:fld>
            <a:endParaRPr lang="en-US"/>
          </a:p>
        </p:txBody>
      </p:sp>
    </p:spTree>
    <p:extLst>
      <p:ext uri="{BB962C8B-B14F-4D97-AF65-F5344CB8AC3E}">
        <p14:creationId xmlns:p14="http://schemas.microsoft.com/office/powerpoint/2010/main" val="3766658685"/>
      </p:ext>
    </p:extLst>
  </p:cSld>
  <p:clrMapOvr>
    <a:masterClrMapping/>
  </p:clrMapOvr>
</p:sld>
</file>

<file path=ppt/theme/theme1.xml><?xml version="1.0" encoding="utf-8"?>
<a:theme xmlns:a="http://schemas.openxmlformats.org/drawingml/2006/main" name="Office Theme">
  <a:themeElements>
    <a:clrScheme name="Coursebook_8E">
      <a:dk1>
        <a:sysClr val="windowText" lastClr="000000"/>
      </a:dk1>
      <a:lt1>
        <a:sysClr val="window" lastClr="FFFFFF"/>
      </a:lt1>
      <a:dk2>
        <a:srgbClr val="172745"/>
      </a:dk2>
      <a:lt2>
        <a:srgbClr val="DF9C35"/>
      </a:lt2>
      <a:accent1>
        <a:srgbClr val="562714"/>
      </a:accent1>
      <a:accent2>
        <a:srgbClr val="B8CBD5"/>
      </a:accent2>
      <a:accent3>
        <a:srgbClr val="EEF1F3"/>
      </a:accent3>
      <a:accent4>
        <a:srgbClr val="C9242D"/>
      </a:accent4>
      <a:accent5>
        <a:srgbClr val="2C9145"/>
      </a:accent5>
      <a:accent6>
        <a:srgbClr val="FFFF00"/>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oursebook_8E-TEMPLATE.pptx" id="{C341BBF4-26A3-43F4-9D1A-9D0C02031CCD}" vid="{C6AE7C19-1B0A-452E-8607-0015272D48A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912DEA1C17752478522051EA6E9901B" ma:contentTypeVersion="14" ma:contentTypeDescription="Create a new document." ma:contentTypeScope="" ma:versionID="cb02669280dc105c5501a4d9b55ea68b">
  <xsd:schema xmlns:xsd="http://www.w3.org/2001/XMLSchema" xmlns:xs="http://www.w3.org/2001/XMLSchema" xmlns:p="http://schemas.microsoft.com/office/2006/metadata/properties" xmlns:ns2="f94cd8c1-9eae-40b3-ad76-514c920d55f5" xmlns:ns3="025a8e30-16c8-46cc-8130-1c05399c7bac" targetNamespace="http://schemas.microsoft.com/office/2006/metadata/properties" ma:root="true" ma:fieldsID="039737640880ee8d8b5bcbc7f41505ce" ns2:_="" ns3:_="">
    <xsd:import namespace="f94cd8c1-9eae-40b3-ad76-514c920d55f5"/>
    <xsd:import namespace="025a8e30-16c8-46cc-8130-1c05399c7bac"/>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LengthInSecond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ObjectDetectorVersion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94cd8c1-9eae-40b3-ad76-514c920d55f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367d2126-ad8a-4aba-bcf2-6f3dd268e3be"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Location" ma:index="21"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25a8e30-16c8-46cc-8130-1c05399c7bac"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ba04da6e-2883-446e-9370-7a13f833bee3}" ma:internalName="TaxCatchAll" ma:showField="CatchAllData" ma:web="025a8e30-16c8-46cc-8130-1c05399c7ba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025a8e30-16c8-46cc-8130-1c05399c7bac" xsi:nil="true"/>
    <lcf76f155ced4ddcb4097134ff3c332f xmlns="f94cd8c1-9eae-40b3-ad76-514c920d55f5">
      <Terms xmlns="http://schemas.microsoft.com/office/infopath/2007/PartnerControls"/>
    </lcf76f155ced4ddcb4097134ff3c332f>
    <MediaLengthInSeconds xmlns="f94cd8c1-9eae-40b3-ad76-514c920d55f5" xsi:nil="true"/>
    <SharedWithUsers xmlns="025a8e30-16c8-46cc-8130-1c05399c7bac">
      <UserInfo>
        <DisplayName/>
        <AccountId xsi:nil="true"/>
        <AccountType/>
      </UserInfo>
    </SharedWithUser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74B2378-48F6-4E3B-BA87-955694400A7D}"/>
</file>

<file path=customXml/itemProps2.xml><?xml version="1.0" encoding="utf-8"?>
<ds:datastoreItem xmlns:ds="http://schemas.openxmlformats.org/officeDocument/2006/customXml" ds:itemID="{062FBE8D-2E26-45B4-8DEE-3EF3C8B9A67E}">
  <ds:schemaRefs>
    <ds:schemaRef ds:uri="http://www.w3.org/XML/1998/namespace"/>
    <ds:schemaRef ds:uri="http://schemas.microsoft.com/office/2006/documentManagement/types"/>
    <ds:schemaRef ds:uri="http://purl.org/dc/dcmitype/"/>
    <ds:schemaRef ds:uri="http://schemas.microsoft.com/office/2006/metadata/properties"/>
    <ds:schemaRef ds:uri="http://purl.org/dc/terms/"/>
    <ds:schemaRef ds:uri="http://purl.org/dc/elements/1.1/"/>
    <ds:schemaRef ds:uri="670ae7cf-2779-4335-b55d-ddf3266fd9bb"/>
    <ds:schemaRef ds:uri="http://schemas.microsoft.com/office/infopath/2007/PartnerControls"/>
    <ds:schemaRef ds:uri="http://schemas.openxmlformats.org/package/2006/metadata/core-properties"/>
    <ds:schemaRef ds:uri="d9905d2b-a45b-4f19-8572-4568a650575a"/>
  </ds:schemaRefs>
</ds:datastoreItem>
</file>

<file path=customXml/itemProps3.xml><?xml version="1.0" encoding="utf-8"?>
<ds:datastoreItem xmlns:ds="http://schemas.openxmlformats.org/officeDocument/2006/customXml" ds:itemID="{13323765-2846-400E-859E-1D547C93732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237</TotalTime>
  <Words>1744</Words>
  <Application>Microsoft Office PowerPoint</Application>
  <PresentationFormat>Widescreen</PresentationFormat>
  <Paragraphs>233</Paragraphs>
  <Slides>19</Slides>
  <Notes>16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Arial</vt:lpstr>
      <vt:lpstr>Calibri</vt:lpstr>
      <vt:lpstr>Segoe UI</vt:lpstr>
      <vt:lpstr>Office Theme</vt:lpstr>
      <vt:lpstr>12</vt:lpstr>
      <vt:lpstr>Learning Objectives </vt:lpstr>
      <vt:lpstr>12.1 Cleaning </vt:lpstr>
      <vt:lpstr>Types of Cleaners </vt:lpstr>
      <vt:lpstr>12.2 Sanitizing </vt:lpstr>
      <vt:lpstr>Sanitizer Effectiveness </vt:lpstr>
      <vt:lpstr>How and When to Clean and Sanitize </vt:lpstr>
      <vt:lpstr>When to Clean and Sanitize a Food Contact Surface  </vt:lpstr>
      <vt:lpstr>How to Clean and Sanitize </vt:lpstr>
      <vt:lpstr>12.3 Dishwashing </vt:lpstr>
      <vt:lpstr>Dishwashing Operation Guidelines </vt:lpstr>
      <vt:lpstr>Manual Dishwashing </vt:lpstr>
      <vt:lpstr>Storing Tableware and Equipment </vt:lpstr>
      <vt:lpstr>12.4 Cleaning the Premises </vt:lpstr>
      <vt:lpstr>Using and Storing Cleaning Tools and Supplies </vt:lpstr>
      <vt:lpstr>Using Foodservice Chemicals </vt:lpstr>
      <vt:lpstr>12.5 Developing a Cleaning Program</vt:lpstr>
      <vt:lpstr>Developing a Cleaning Program</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12</dc:title>
  <dc:creator>Julia Norma McKenna</dc:creator>
  <cp:lastModifiedBy>Alyssa Beer</cp:lastModifiedBy>
  <cp:revision>9</cp:revision>
  <dcterms:created xsi:type="dcterms:W3CDTF">2022-02-08T18:19:27Z</dcterms:created>
  <dcterms:modified xsi:type="dcterms:W3CDTF">2022-02-23T22:35:28Z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0x0101000912DEA1C17752478522051EA6E9901B</vt:lpwstr>
  </property>
  <property fmtid="{D5CDD505-2E9C-101B-9397-08002B2CF9AE}" pid="3" name="xd_ProgID">
    <vt:lpwstr/>
  </property>
  <property fmtid="{D5CDD505-2E9C-101B-9397-08002B2CF9AE}" pid="4" name="MediaServiceImageTags">
    <vt:lpwstr/>
  </property>
  <property fmtid="{D5CDD505-2E9C-101B-9397-08002B2CF9AE}" pid="5" name="_SourceUrl">
    <vt:lpwstr/>
  </property>
  <property fmtid="{D5CDD505-2E9C-101B-9397-08002B2CF9AE}" pid="6" name="_SharedFileIndex">
    <vt:lpwstr/>
  </property>
  <property fmtid="{D5CDD505-2E9C-101B-9397-08002B2CF9AE}" pid="7" name="ComplianceAssetId">
    <vt:lpwstr/>
  </property>
  <property fmtid="{D5CDD505-2E9C-101B-9397-08002B2CF9AE}" pid="8" name="TemplateUrl">
    <vt:lpwstr/>
  </property>
  <property fmtid="{D5CDD505-2E9C-101B-9397-08002B2CF9AE}" pid="9" name="_ExtendedDescription">
    <vt:lpwstr/>
  </property>
  <property fmtid="{D5CDD505-2E9C-101B-9397-08002B2CF9AE}" pid="10" name="TriggerFlowInfo">
    <vt:lpwstr/>
  </property>
  <property fmtid="{D5CDD505-2E9C-101B-9397-08002B2CF9AE}" pid="11" name="xd_Signature">
    <vt:bool>false</vt:bool>
  </property>
</Properties>
</file>